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70" r:id="rId4"/>
    <p:sldId id="271" r:id="rId5"/>
    <p:sldId id="260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C77BF-971B-443D-898F-6864C4E50A38}" v="106" dt="2025-10-07T08:39:55.864"/>
    <p1510:client id="{17700924-32AF-4A5F-A842-FE754175520A}" v="213" dt="2025-10-07T18:25:54.489"/>
    <p1510:client id="{31A4352B-BCA2-590F-92F1-BF7D9DCAC1CB}" v="240" dt="2025-10-06T06:38:17.094"/>
    <p1510:client id="{61EB9923-CAA6-D449-22A2-6E46B80EF77B}" v="50" dt="2025-10-06T10:51:10.846"/>
    <p1510:client id="{824E6241-2178-E51F-E233-6AFF5F3CE2BE}" v="33" dt="2025-10-07T06:17:47.189"/>
    <p1510:client id="{88D615FF-B6EE-4310-8156-E29FDE2E8718}" v="2" dt="2025-10-07T14:33:08.853"/>
    <p1510:client id="{B59C5793-10B7-F0E3-9A5C-34D73B723289}" v="326" dt="2025-10-06T09:06:48.871"/>
    <p1510:client id="{CD48E127-23BB-4821-B06F-5CF98C3D7095}" v="5" dt="2025-10-07T17:07:55.460"/>
    <p1510:client id="{F6703D97-E6FC-DBD2-F701-D4E1C0762D8F}" v="200" dt="2025-10-07T06:08:25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B256B0-CE1D-47C5-B8BD-148620116BEB}" type="doc">
      <dgm:prSet loTypeId="urn:microsoft.com/office/officeart/2018/2/layout/IconCircle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2B3A1EB-D720-446F-B4B4-7F2FC70915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Definition:</a:t>
          </a:r>
          <a:br>
            <a:rPr lang="en-US" b="1" dirty="0"/>
          </a:br>
          <a:r>
            <a:rPr lang="en-US" b="1" dirty="0"/>
            <a:t> AI enables machines to think, learn, and act intelligently</a:t>
          </a:r>
          <a:r>
            <a:rPr lang="en-US" dirty="0"/>
            <a:t>.</a:t>
          </a:r>
          <a:br>
            <a:rPr lang="en-US" dirty="0"/>
          </a:br>
          <a:r>
            <a:rPr lang="en-US" dirty="0"/>
            <a:t> Generative AI creates new content — like text, images, and designs — using deep learning.</a:t>
          </a:r>
        </a:p>
      </dgm:t>
    </dgm:pt>
    <dgm:pt modelId="{23DEF0DC-7C26-41DF-AEF0-C47234D9CFBA}" type="parTrans" cxnId="{2610102A-49F2-4C7D-8470-E5C4EAB22C7E}">
      <dgm:prSet/>
      <dgm:spPr/>
      <dgm:t>
        <a:bodyPr/>
        <a:lstStyle/>
        <a:p>
          <a:endParaRPr lang="en-US"/>
        </a:p>
      </dgm:t>
    </dgm:pt>
    <dgm:pt modelId="{2174F6B2-8949-4C48-B1E6-11D74BB1850A}" type="sibTrans" cxnId="{2610102A-49F2-4C7D-8470-E5C4EAB22C7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363481E-341F-4467-9E58-0434713E8C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Applications:</a:t>
          </a:r>
          <a:br>
            <a:rPr lang="en-US" b="1" dirty="0"/>
          </a:br>
          <a:r>
            <a:rPr lang="en-US" b="1" dirty="0"/>
            <a:t> ChatGPT, self-driving cars, healthcare diagnostics, predictive analytics.</a:t>
          </a:r>
          <a:endParaRPr lang="en-US" dirty="0"/>
        </a:p>
      </dgm:t>
    </dgm:pt>
    <dgm:pt modelId="{A40E3B9C-2640-434A-A3F0-371B28B89CA9}" type="parTrans" cxnId="{1939FE38-57D9-4224-B341-990D2FB8207B}">
      <dgm:prSet/>
      <dgm:spPr/>
      <dgm:t>
        <a:bodyPr/>
        <a:lstStyle/>
        <a:p>
          <a:endParaRPr lang="en-US"/>
        </a:p>
      </dgm:t>
    </dgm:pt>
    <dgm:pt modelId="{E47846A2-2329-4F5D-A3E6-433A7DEEB91C}" type="sibTrans" cxnId="{1939FE38-57D9-4224-B341-990D2FB820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3BE794-B164-4426-831E-4252C48D90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Benefits:</a:t>
          </a:r>
          <a:br>
            <a:rPr lang="en-US" b="1" dirty="0"/>
          </a:br>
          <a:r>
            <a:rPr lang="en-US" b="1" dirty="0"/>
            <a:t> Automation, better decision-making, high accuracy, enhanced creativity.</a:t>
          </a:r>
          <a:endParaRPr lang="en-US" dirty="0"/>
        </a:p>
      </dgm:t>
    </dgm:pt>
    <dgm:pt modelId="{8B495373-640F-4D1D-9434-E5E6404235E6}" type="parTrans" cxnId="{C913DE52-9D0C-4F40-AA86-3609D99EF555}">
      <dgm:prSet/>
      <dgm:spPr/>
      <dgm:t>
        <a:bodyPr/>
        <a:lstStyle/>
        <a:p>
          <a:endParaRPr lang="en-US"/>
        </a:p>
      </dgm:t>
    </dgm:pt>
    <dgm:pt modelId="{C19C194E-8B00-43C5-B227-B651A49FD85B}" type="sibTrans" cxnId="{C913DE52-9D0C-4F40-AA86-3609D99EF5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29EFD3-930A-4737-8027-1A4BBC7149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Challenges:</a:t>
          </a:r>
          <a:br>
            <a:rPr lang="en-US" b="1" dirty="0"/>
          </a:br>
          <a:r>
            <a:rPr lang="en-US" b="1" dirty="0"/>
            <a:t> Ethical bias, data privacy issues, misuse risks, high costs.</a:t>
          </a:r>
          <a:endParaRPr lang="en-US" dirty="0"/>
        </a:p>
      </dgm:t>
    </dgm:pt>
    <dgm:pt modelId="{64CA5D06-9B58-46AD-96D8-A2F1947427B4}" type="parTrans" cxnId="{07C1BD94-AC8C-4584-82D4-352235E5A02E}">
      <dgm:prSet/>
      <dgm:spPr/>
      <dgm:t>
        <a:bodyPr/>
        <a:lstStyle/>
        <a:p>
          <a:endParaRPr lang="en-US"/>
        </a:p>
      </dgm:t>
    </dgm:pt>
    <dgm:pt modelId="{B13DD945-C15C-42D4-A4B5-78697129DE3A}" type="sibTrans" cxnId="{07C1BD94-AC8C-4584-82D4-352235E5A02E}">
      <dgm:prSet/>
      <dgm:spPr/>
      <dgm:t>
        <a:bodyPr/>
        <a:lstStyle/>
        <a:p>
          <a:endParaRPr lang="en-US"/>
        </a:p>
      </dgm:t>
    </dgm:pt>
    <dgm:pt modelId="{C058A60A-AA41-4CB5-B2F4-A66D407D01DC}" type="pres">
      <dgm:prSet presAssocID="{B8B256B0-CE1D-47C5-B8BD-148620116BEB}" presName="root" presStyleCnt="0">
        <dgm:presLayoutVars>
          <dgm:dir/>
          <dgm:resizeHandles val="exact"/>
        </dgm:presLayoutVars>
      </dgm:prSet>
      <dgm:spPr/>
    </dgm:pt>
    <dgm:pt modelId="{34B39890-0783-47E9-B094-93D421A73AF8}" type="pres">
      <dgm:prSet presAssocID="{B8B256B0-CE1D-47C5-B8BD-148620116BEB}" presName="container" presStyleCnt="0">
        <dgm:presLayoutVars>
          <dgm:dir/>
          <dgm:resizeHandles val="exact"/>
        </dgm:presLayoutVars>
      </dgm:prSet>
      <dgm:spPr/>
    </dgm:pt>
    <dgm:pt modelId="{26EC9D60-A373-40BE-9FC3-7EE71E459BB2}" type="pres">
      <dgm:prSet presAssocID="{02B3A1EB-D720-446F-B4B4-7F2FC7091538}" presName="compNode" presStyleCnt="0"/>
      <dgm:spPr/>
    </dgm:pt>
    <dgm:pt modelId="{91ABA9B1-E623-44DD-A1D2-69F017917B40}" type="pres">
      <dgm:prSet presAssocID="{02B3A1EB-D720-446F-B4B4-7F2FC7091538}" presName="iconBgRect" presStyleLbl="bgShp" presStyleIdx="0" presStyleCnt="4"/>
      <dgm:spPr/>
    </dgm:pt>
    <dgm:pt modelId="{7567879C-3609-4786-A5E5-409233D4EBA6}" type="pres">
      <dgm:prSet presAssocID="{02B3A1EB-D720-446F-B4B4-7F2FC70915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C45D304-77B2-4C2D-8AB1-FF7254C25800}" type="pres">
      <dgm:prSet presAssocID="{02B3A1EB-D720-446F-B4B4-7F2FC7091538}" presName="spaceRect" presStyleCnt="0"/>
      <dgm:spPr/>
    </dgm:pt>
    <dgm:pt modelId="{24EA7ABA-9EB4-4442-B3FE-72BF960F3C07}" type="pres">
      <dgm:prSet presAssocID="{02B3A1EB-D720-446F-B4B4-7F2FC7091538}" presName="textRect" presStyleLbl="revTx" presStyleIdx="0" presStyleCnt="4">
        <dgm:presLayoutVars>
          <dgm:chMax val="1"/>
          <dgm:chPref val="1"/>
        </dgm:presLayoutVars>
      </dgm:prSet>
      <dgm:spPr/>
    </dgm:pt>
    <dgm:pt modelId="{4639ACE2-8C02-4630-8E84-804A9E43F6FA}" type="pres">
      <dgm:prSet presAssocID="{2174F6B2-8949-4C48-B1E6-11D74BB1850A}" presName="sibTrans" presStyleLbl="sibTrans2D1" presStyleIdx="0" presStyleCnt="0"/>
      <dgm:spPr/>
    </dgm:pt>
    <dgm:pt modelId="{BDFD07F4-A399-4480-81AC-39941DE01201}" type="pres">
      <dgm:prSet presAssocID="{D363481E-341F-4467-9E58-0434713E8C72}" presName="compNode" presStyleCnt="0"/>
      <dgm:spPr/>
    </dgm:pt>
    <dgm:pt modelId="{BA58F9AE-F4D5-4428-AECD-FDE65C2E2B3D}" type="pres">
      <dgm:prSet presAssocID="{D363481E-341F-4467-9E58-0434713E8C72}" presName="iconBgRect" presStyleLbl="bgShp" presStyleIdx="1" presStyleCnt="4"/>
      <dgm:spPr/>
    </dgm:pt>
    <dgm:pt modelId="{FEA745EC-1A79-499C-87EC-EED547256D8E}" type="pres">
      <dgm:prSet presAssocID="{D363481E-341F-4467-9E58-0434713E8C7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803C9D60-86DC-4049-9847-9F8B6E0E88A1}" type="pres">
      <dgm:prSet presAssocID="{D363481E-341F-4467-9E58-0434713E8C72}" presName="spaceRect" presStyleCnt="0"/>
      <dgm:spPr/>
    </dgm:pt>
    <dgm:pt modelId="{7F541287-114A-4A42-B327-D6DF5AD1C3DD}" type="pres">
      <dgm:prSet presAssocID="{D363481E-341F-4467-9E58-0434713E8C72}" presName="textRect" presStyleLbl="revTx" presStyleIdx="1" presStyleCnt="4">
        <dgm:presLayoutVars>
          <dgm:chMax val="1"/>
          <dgm:chPref val="1"/>
        </dgm:presLayoutVars>
      </dgm:prSet>
      <dgm:spPr/>
    </dgm:pt>
    <dgm:pt modelId="{3179FB08-FC7F-4936-9770-70D67FFB28C9}" type="pres">
      <dgm:prSet presAssocID="{E47846A2-2329-4F5D-A3E6-433A7DEEB91C}" presName="sibTrans" presStyleLbl="sibTrans2D1" presStyleIdx="0" presStyleCnt="0"/>
      <dgm:spPr/>
    </dgm:pt>
    <dgm:pt modelId="{9FF8AD4D-1E6F-401F-A06E-DAD22ED47260}" type="pres">
      <dgm:prSet presAssocID="{AF3BE794-B164-4426-831E-4252C48D90CA}" presName="compNode" presStyleCnt="0"/>
      <dgm:spPr/>
    </dgm:pt>
    <dgm:pt modelId="{24A00879-6768-4CF8-9E4C-1DBEB49EEBED}" type="pres">
      <dgm:prSet presAssocID="{AF3BE794-B164-4426-831E-4252C48D90CA}" presName="iconBgRect" presStyleLbl="bgShp" presStyleIdx="2" presStyleCnt="4"/>
      <dgm:spPr/>
    </dgm:pt>
    <dgm:pt modelId="{DD0A9BF1-A0D1-4972-99FF-E31E0E2880C1}" type="pres">
      <dgm:prSet presAssocID="{AF3BE794-B164-4426-831E-4252C48D90C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D672E27-C7C0-49F3-98CD-0B99F4250C11}" type="pres">
      <dgm:prSet presAssocID="{AF3BE794-B164-4426-831E-4252C48D90CA}" presName="spaceRect" presStyleCnt="0"/>
      <dgm:spPr/>
    </dgm:pt>
    <dgm:pt modelId="{BC97766E-38B8-43FF-95E4-C81B00AA1BBF}" type="pres">
      <dgm:prSet presAssocID="{AF3BE794-B164-4426-831E-4252C48D90CA}" presName="textRect" presStyleLbl="revTx" presStyleIdx="2" presStyleCnt="4">
        <dgm:presLayoutVars>
          <dgm:chMax val="1"/>
          <dgm:chPref val="1"/>
        </dgm:presLayoutVars>
      </dgm:prSet>
      <dgm:spPr/>
    </dgm:pt>
    <dgm:pt modelId="{AE06A1CA-C704-40A4-ABE7-AA7631886B1D}" type="pres">
      <dgm:prSet presAssocID="{C19C194E-8B00-43C5-B227-B651A49FD85B}" presName="sibTrans" presStyleLbl="sibTrans2D1" presStyleIdx="0" presStyleCnt="0"/>
      <dgm:spPr/>
    </dgm:pt>
    <dgm:pt modelId="{1A303D45-99F0-475F-BB7C-C88002334F2F}" type="pres">
      <dgm:prSet presAssocID="{1529EFD3-930A-4737-8027-1A4BBC714999}" presName="compNode" presStyleCnt="0"/>
      <dgm:spPr/>
    </dgm:pt>
    <dgm:pt modelId="{9760D60A-6AFA-4875-BD20-AD66E931E302}" type="pres">
      <dgm:prSet presAssocID="{1529EFD3-930A-4737-8027-1A4BBC714999}" presName="iconBgRect" presStyleLbl="bgShp" presStyleIdx="3" presStyleCnt="4"/>
      <dgm:spPr/>
    </dgm:pt>
    <dgm:pt modelId="{60CA3DF5-107A-4272-BCEE-64B1D9B3AB63}" type="pres">
      <dgm:prSet presAssocID="{1529EFD3-930A-4737-8027-1A4BBC7149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FBC42566-DCA8-4F4A-962E-1D495040C828}" type="pres">
      <dgm:prSet presAssocID="{1529EFD3-930A-4737-8027-1A4BBC714999}" presName="spaceRect" presStyleCnt="0"/>
      <dgm:spPr/>
    </dgm:pt>
    <dgm:pt modelId="{F3FA65B8-23C1-45D1-A73C-7AB9DECB23D9}" type="pres">
      <dgm:prSet presAssocID="{1529EFD3-930A-4737-8027-1A4BBC71499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7480A11-0DE7-489E-AF5A-828F2FCF77AB}" type="presOf" srcId="{D363481E-341F-4467-9E58-0434713E8C72}" destId="{7F541287-114A-4A42-B327-D6DF5AD1C3DD}" srcOrd="0" destOrd="0" presId="urn:microsoft.com/office/officeart/2018/2/layout/IconCircleList"/>
    <dgm:cxn modelId="{89948618-492A-4A82-A823-61D195C0BE5B}" type="presOf" srcId="{E47846A2-2329-4F5D-A3E6-433A7DEEB91C}" destId="{3179FB08-FC7F-4936-9770-70D67FFB28C9}" srcOrd="0" destOrd="0" presId="urn:microsoft.com/office/officeart/2018/2/layout/IconCircleList"/>
    <dgm:cxn modelId="{2610102A-49F2-4C7D-8470-E5C4EAB22C7E}" srcId="{B8B256B0-CE1D-47C5-B8BD-148620116BEB}" destId="{02B3A1EB-D720-446F-B4B4-7F2FC7091538}" srcOrd="0" destOrd="0" parTransId="{23DEF0DC-7C26-41DF-AEF0-C47234D9CFBA}" sibTransId="{2174F6B2-8949-4C48-B1E6-11D74BB1850A}"/>
    <dgm:cxn modelId="{1939FE38-57D9-4224-B341-990D2FB8207B}" srcId="{B8B256B0-CE1D-47C5-B8BD-148620116BEB}" destId="{D363481E-341F-4467-9E58-0434713E8C72}" srcOrd="1" destOrd="0" parTransId="{A40E3B9C-2640-434A-A3F0-371B28B89CA9}" sibTransId="{E47846A2-2329-4F5D-A3E6-433A7DEEB91C}"/>
    <dgm:cxn modelId="{BC192E3B-D262-4033-B178-78E95A3CCAF8}" type="presOf" srcId="{1529EFD3-930A-4737-8027-1A4BBC714999}" destId="{F3FA65B8-23C1-45D1-A73C-7AB9DECB23D9}" srcOrd="0" destOrd="0" presId="urn:microsoft.com/office/officeart/2018/2/layout/IconCircleList"/>
    <dgm:cxn modelId="{3DC73A5F-E103-4449-9A78-970877DA0C86}" type="presOf" srcId="{02B3A1EB-D720-446F-B4B4-7F2FC7091538}" destId="{24EA7ABA-9EB4-4442-B3FE-72BF960F3C07}" srcOrd="0" destOrd="0" presId="urn:microsoft.com/office/officeart/2018/2/layout/IconCircleList"/>
    <dgm:cxn modelId="{7E502569-7607-4A4C-96BA-4FBDCE8622D7}" type="presOf" srcId="{AF3BE794-B164-4426-831E-4252C48D90CA}" destId="{BC97766E-38B8-43FF-95E4-C81B00AA1BBF}" srcOrd="0" destOrd="0" presId="urn:microsoft.com/office/officeart/2018/2/layout/IconCircleList"/>
    <dgm:cxn modelId="{C913DE52-9D0C-4F40-AA86-3609D99EF555}" srcId="{B8B256B0-CE1D-47C5-B8BD-148620116BEB}" destId="{AF3BE794-B164-4426-831E-4252C48D90CA}" srcOrd="2" destOrd="0" parTransId="{8B495373-640F-4D1D-9434-E5E6404235E6}" sibTransId="{C19C194E-8B00-43C5-B227-B651A49FD85B}"/>
    <dgm:cxn modelId="{88A6678D-29A5-4136-A496-292077F57B30}" type="presOf" srcId="{C19C194E-8B00-43C5-B227-B651A49FD85B}" destId="{AE06A1CA-C704-40A4-ABE7-AA7631886B1D}" srcOrd="0" destOrd="0" presId="urn:microsoft.com/office/officeart/2018/2/layout/IconCircleList"/>
    <dgm:cxn modelId="{07C1BD94-AC8C-4584-82D4-352235E5A02E}" srcId="{B8B256B0-CE1D-47C5-B8BD-148620116BEB}" destId="{1529EFD3-930A-4737-8027-1A4BBC714999}" srcOrd="3" destOrd="0" parTransId="{64CA5D06-9B58-46AD-96D8-A2F1947427B4}" sibTransId="{B13DD945-C15C-42D4-A4B5-78697129DE3A}"/>
    <dgm:cxn modelId="{7B7FD2A2-D44A-4885-94BE-444DCD7927C5}" type="presOf" srcId="{B8B256B0-CE1D-47C5-B8BD-148620116BEB}" destId="{C058A60A-AA41-4CB5-B2F4-A66D407D01DC}" srcOrd="0" destOrd="0" presId="urn:microsoft.com/office/officeart/2018/2/layout/IconCircleList"/>
    <dgm:cxn modelId="{CC8AA3BE-AA22-40CE-AD53-1401174A18E6}" type="presOf" srcId="{2174F6B2-8949-4C48-B1E6-11D74BB1850A}" destId="{4639ACE2-8C02-4630-8E84-804A9E43F6FA}" srcOrd="0" destOrd="0" presId="urn:microsoft.com/office/officeart/2018/2/layout/IconCircleList"/>
    <dgm:cxn modelId="{907B0A91-E92A-4496-8378-EE3D2459344B}" type="presParOf" srcId="{C058A60A-AA41-4CB5-B2F4-A66D407D01DC}" destId="{34B39890-0783-47E9-B094-93D421A73AF8}" srcOrd="0" destOrd="0" presId="urn:microsoft.com/office/officeart/2018/2/layout/IconCircleList"/>
    <dgm:cxn modelId="{48E54BF5-CAC2-4988-AA2D-3D6731261B8E}" type="presParOf" srcId="{34B39890-0783-47E9-B094-93D421A73AF8}" destId="{26EC9D60-A373-40BE-9FC3-7EE71E459BB2}" srcOrd="0" destOrd="0" presId="urn:microsoft.com/office/officeart/2018/2/layout/IconCircleList"/>
    <dgm:cxn modelId="{C1C76A23-BA20-4B5F-B695-F44303657829}" type="presParOf" srcId="{26EC9D60-A373-40BE-9FC3-7EE71E459BB2}" destId="{91ABA9B1-E623-44DD-A1D2-69F017917B40}" srcOrd="0" destOrd="0" presId="urn:microsoft.com/office/officeart/2018/2/layout/IconCircleList"/>
    <dgm:cxn modelId="{AD697DCD-0955-4136-97AC-8A4873CE51BD}" type="presParOf" srcId="{26EC9D60-A373-40BE-9FC3-7EE71E459BB2}" destId="{7567879C-3609-4786-A5E5-409233D4EBA6}" srcOrd="1" destOrd="0" presId="urn:microsoft.com/office/officeart/2018/2/layout/IconCircleList"/>
    <dgm:cxn modelId="{13F1DD45-E757-4C49-9985-C9155597F4C0}" type="presParOf" srcId="{26EC9D60-A373-40BE-9FC3-7EE71E459BB2}" destId="{EC45D304-77B2-4C2D-8AB1-FF7254C25800}" srcOrd="2" destOrd="0" presId="urn:microsoft.com/office/officeart/2018/2/layout/IconCircleList"/>
    <dgm:cxn modelId="{E4440E33-8A60-4BC1-8ECD-F22E792B26EB}" type="presParOf" srcId="{26EC9D60-A373-40BE-9FC3-7EE71E459BB2}" destId="{24EA7ABA-9EB4-4442-B3FE-72BF960F3C07}" srcOrd="3" destOrd="0" presId="urn:microsoft.com/office/officeart/2018/2/layout/IconCircleList"/>
    <dgm:cxn modelId="{F77772FC-2371-48D1-9063-FAD4484D40B4}" type="presParOf" srcId="{34B39890-0783-47E9-B094-93D421A73AF8}" destId="{4639ACE2-8C02-4630-8E84-804A9E43F6FA}" srcOrd="1" destOrd="0" presId="urn:microsoft.com/office/officeart/2018/2/layout/IconCircleList"/>
    <dgm:cxn modelId="{1E070D29-130C-4E60-90DF-C8CD42FE6E2A}" type="presParOf" srcId="{34B39890-0783-47E9-B094-93D421A73AF8}" destId="{BDFD07F4-A399-4480-81AC-39941DE01201}" srcOrd="2" destOrd="0" presId="urn:microsoft.com/office/officeart/2018/2/layout/IconCircleList"/>
    <dgm:cxn modelId="{4FD1DE1C-BB26-4D00-ABEB-5F5232C6E19A}" type="presParOf" srcId="{BDFD07F4-A399-4480-81AC-39941DE01201}" destId="{BA58F9AE-F4D5-4428-AECD-FDE65C2E2B3D}" srcOrd="0" destOrd="0" presId="urn:microsoft.com/office/officeart/2018/2/layout/IconCircleList"/>
    <dgm:cxn modelId="{F5609C02-A281-4AEB-B64C-90830F5F3CDC}" type="presParOf" srcId="{BDFD07F4-A399-4480-81AC-39941DE01201}" destId="{FEA745EC-1A79-499C-87EC-EED547256D8E}" srcOrd="1" destOrd="0" presId="urn:microsoft.com/office/officeart/2018/2/layout/IconCircleList"/>
    <dgm:cxn modelId="{ED8EF034-CB1E-4BA1-84E3-719EBB88EF96}" type="presParOf" srcId="{BDFD07F4-A399-4480-81AC-39941DE01201}" destId="{803C9D60-86DC-4049-9847-9F8B6E0E88A1}" srcOrd="2" destOrd="0" presId="urn:microsoft.com/office/officeart/2018/2/layout/IconCircleList"/>
    <dgm:cxn modelId="{9FE9ED94-EDC3-4AF4-AC74-6642A59FAD81}" type="presParOf" srcId="{BDFD07F4-A399-4480-81AC-39941DE01201}" destId="{7F541287-114A-4A42-B327-D6DF5AD1C3DD}" srcOrd="3" destOrd="0" presId="urn:microsoft.com/office/officeart/2018/2/layout/IconCircleList"/>
    <dgm:cxn modelId="{2427A73B-B2AC-44F5-A856-AD001B244B4B}" type="presParOf" srcId="{34B39890-0783-47E9-B094-93D421A73AF8}" destId="{3179FB08-FC7F-4936-9770-70D67FFB28C9}" srcOrd="3" destOrd="0" presId="urn:microsoft.com/office/officeart/2018/2/layout/IconCircleList"/>
    <dgm:cxn modelId="{6A390BE6-EC4D-49AE-8886-33933A853D97}" type="presParOf" srcId="{34B39890-0783-47E9-B094-93D421A73AF8}" destId="{9FF8AD4D-1E6F-401F-A06E-DAD22ED47260}" srcOrd="4" destOrd="0" presId="urn:microsoft.com/office/officeart/2018/2/layout/IconCircleList"/>
    <dgm:cxn modelId="{32806EFF-0433-4422-8017-3DA9B757A645}" type="presParOf" srcId="{9FF8AD4D-1E6F-401F-A06E-DAD22ED47260}" destId="{24A00879-6768-4CF8-9E4C-1DBEB49EEBED}" srcOrd="0" destOrd="0" presId="urn:microsoft.com/office/officeart/2018/2/layout/IconCircleList"/>
    <dgm:cxn modelId="{47B04514-0056-49F1-A177-349706B939C6}" type="presParOf" srcId="{9FF8AD4D-1E6F-401F-A06E-DAD22ED47260}" destId="{DD0A9BF1-A0D1-4972-99FF-E31E0E2880C1}" srcOrd="1" destOrd="0" presId="urn:microsoft.com/office/officeart/2018/2/layout/IconCircleList"/>
    <dgm:cxn modelId="{B9C3A2D5-F82A-4DA1-A107-07F72A3C754D}" type="presParOf" srcId="{9FF8AD4D-1E6F-401F-A06E-DAD22ED47260}" destId="{2D672E27-C7C0-49F3-98CD-0B99F4250C11}" srcOrd="2" destOrd="0" presId="urn:microsoft.com/office/officeart/2018/2/layout/IconCircleList"/>
    <dgm:cxn modelId="{5B26F822-D05F-4285-BEBD-9AB88735B4CD}" type="presParOf" srcId="{9FF8AD4D-1E6F-401F-A06E-DAD22ED47260}" destId="{BC97766E-38B8-43FF-95E4-C81B00AA1BBF}" srcOrd="3" destOrd="0" presId="urn:microsoft.com/office/officeart/2018/2/layout/IconCircleList"/>
    <dgm:cxn modelId="{D7454A1A-2622-40A0-84B0-51AA562A62CB}" type="presParOf" srcId="{34B39890-0783-47E9-B094-93D421A73AF8}" destId="{AE06A1CA-C704-40A4-ABE7-AA7631886B1D}" srcOrd="5" destOrd="0" presId="urn:microsoft.com/office/officeart/2018/2/layout/IconCircleList"/>
    <dgm:cxn modelId="{70A8C42F-D2BF-41A9-A81F-C9BBD39CD862}" type="presParOf" srcId="{34B39890-0783-47E9-B094-93D421A73AF8}" destId="{1A303D45-99F0-475F-BB7C-C88002334F2F}" srcOrd="6" destOrd="0" presId="urn:microsoft.com/office/officeart/2018/2/layout/IconCircleList"/>
    <dgm:cxn modelId="{9A9DEC1C-CAA5-4CB2-A5ED-272B3BF4ED23}" type="presParOf" srcId="{1A303D45-99F0-475F-BB7C-C88002334F2F}" destId="{9760D60A-6AFA-4875-BD20-AD66E931E302}" srcOrd="0" destOrd="0" presId="urn:microsoft.com/office/officeart/2018/2/layout/IconCircleList"/>
    <dgm:cxn modelId="{BA8FAC9A-13DB-4697-827E-B0B2288EA14D}" type="presParOf" srcId="{1A303D45-99F0-475F-BB7C-C88002334F2F}" destId="{60CA3DF5-107A-4272-BCEE-64B1D9B3AB63}" srcOrd="1" destOrd="0" presId="urn:microsoft.com/office/officeart/2018/2/layout/IconCircleList"/>
    <dgm:cxn modelId="{DC1B56FE-4D4E-465F-AD4A-81E85BA196F0}" type="presParOf" srcId="{1A303D45-99F0-475F-BB7C-C88002334F2F}" destId="{FBC42566-DCA8-4F4A-962E-1D495040C828}" srcOrd="2" destOrd="0" presId="urn:microsoft.com/office/officeart/2018/2/layout/IconCircleList"/>
    <dgm:cxn modelId="{3C84165A-28E3-471C-B885-40D4D31B84A0}" type="presParOf" srcId="{1A303D45-99F0-475F-BB7C-C88002334F2F}" destId="{F3FA65B8-23C1-45D1-A73C-7AB9DECB23D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E52F8-1E88-47CB-AAB7-F326EBA13A40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A40ED1-BF70-468C-9422-E6AE23359C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Definition:</a:t>
          </a:r>
          <a:r>
            <a:rPr lang="en-US"/>
            <a:t> Devices connected to the internet sharing real-time data.</a:t>
          </a:r>
        </a:p>
      </dgm:t>
    </dgm:pt>
    <dgm:pt modelId="{5D9656E3-6582-4674-849A-92BB3816425F}" type="parTrans" cxnId="{592A5EE4-11C0-4718-AA8F-2AD7FCD1B161}">
      <dgm:prSet/>
      <dgm:spPr/>
      <dgm:t>
        <a:bodyPr/>
        <a:lstStyle/>
        <a:p>
          <a:endParaRPr lang="en-US"/>
        </a:p>
      </dgm:t>
    </dgm:pt>
    <dgm:pt modelId="{A55ADF86-3A32-4B63-A0B7-C1DB58662A6E}" type="sibTrans" cxnId="{592A5EE4-11C0-4718-AA8F-2AD7FCD1B161}">
      <dgm:prSet/>
      <dgm:spPr/>
      <dgm:t>
        <a:bodyPr/>
        <a:lstStyle/>
        <a:p>
          <a:endParaRPr lang="en-US"/>
        </a:p>
      </dgm:t>
    </dgm:pt>
    <dgm:pt modelId="{1AFBF10B-5951-4140-B782-3886B61BD6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Applications:</a:t>
          </a:r>
          <a:r>
            <a:rPr lang="en-US"/>
            <a:t> Smart homes, wearables, healthcare, smart factories, connected cars.</a:t>
          </a:r>
        </a:p>
      </dgm:t>
    </dgm:pt>
    <dgm:pt modelId="{DCA00C30-398E-45A8-B72B-036D20C591EA}" type="parTrans" cxnId="{9706F7E3-6DD8-40A7-BA72-C51298E5FBEA}">
      <dgm:prSet/>
      <dgm:spPr/>
      <dgm:t>
        <a:bodyPr/>
        <a:lstStyle/>
        <a:p>
          <a:endParaRPr lang="en-US"/>
        </a:p>
      </dgm:t>
    </dgm:pt>
    <dgm:pt modelId="{A4B03B7E-277B-4B8C-933E-5AAE4AFBC02E}" type="sibTrans" cxnId="{9706F7E3-6DD8-40A7-BA72-C51298E5FBEA}">
      <dgm:prSet/>
      <dgm:spPr/>
      <dgm:t>
        <a:bodyPr/>
        <a:lstStyle/>
        <a:p>
          <a:endParaRPr lang="en-US"/>
        </a:p>
      </dgm:t>
    </dgm:pt>
    <dgm:pt modelId="{F1FDCCD9-9042-4B3C-97E1-89E9B8970E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Benefits:</a:t>
          </a:r>
          <a:r>
            <a:rPr lang="en-US"/>
            <a:t> Real-time control, efficiency, better decision-making.</a:t>
          </a:r>
        </a:p>
      </dgm:t>
    </dgm:pt>
    <dgm:pt modelId="{462BD4CC-4EC0-4820-8884-AA47FE38F0EB}" type="parTrans" cxnId="{186A689F-5619-4226-B98F-092E7D2D6AED}">
      <dgm:prSet/>
      <dgm:spPr/>
      <dgm:t>
        <a:bodyPr/>
        <a:lstStyle/>
        <a:p>
          <a:endParaRPr lang="en-US"/>
        </a:p>
      </dgm:t>
    </dgm:pt>
    <dgm:pt modelId="{37BCDD34-D880-4F7B-9D3A-7493B4E1DBDF}" type="sibTrans" cxnId="{186A689F-5619-4226-B98F-092E7D2D6AED}">
      <dgm:prSet/>
      <dgm:spPr/>
      <dgm:t>
        <a:bodyPr/>
        <a:lstStyle/>
        <a:p>
          <a:endParaRPr lang="en-US"/>
        </a:p>
      </dgm:t>
    </dgm:pt>
    <dgm:pt modelId="{8F1BCF7F-AB52-4FA2-A398-42EC27CA8A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Challenges:</a:t>
          </a:r>
          <a:r>
            <a:rPr lang="en-US"/>
            <a:t> Security, privacy, connectivity issues.</a:t>
          </a:r>
        </a:p>
      </dgm:t>
    </dgm:pt>
    <dgm:pt modelId="{4DB893CD-EBE5-47EA-8611-DCCC2E7608D3}" type="parTrans" cxnId="{14FE652F-0264-4406-B123-7E047C71C7C9}">
      <dgm:prSet/>
      <dgm:spPr/>
      <dgm:t>
        <a:bodyPr/>
        <a:lstStyle/>
        <a:p>
          <a:endParaRPr lang="en-US"/>
        </a:p>
      </dgm:t>
    </dgm:pt>
    <dgm:pt modelId="{7018306D-4E38-4FE9-917C-3CD3D57B8B8C}" type="sibTrans" cxnId="{14FE652F-0264-4406-B123-7E047C71C7C9}">
      <dgm:prSet/>
      <dgm:spPr/>
      <dgm:t>
        <a:bodyPr/>
        <a:lstStyle/>
        <a:p>
          <a:endParaRPr lang="en-US"/>
        </a:p>
      </dgm:t>
    </dgm:pt>
    <dgm:pt modelId="{53664DFC-87B2-43E3-B681-A3B3EA9F2B4E}" type="pres">
      <dgm:prSet presAssocID="{BB3E52F8-1E88-47CB-AAB7-F326EBA13A40}" presName="root" presStyleCnt="0">
        <dgm:presLayoutVars>
          <dgm:dir/>
          <dgm:resizeHandles val="exact"/>
        </dgm:presLayoutVars>
      </dgm:prSet>
      <dgm:spPr/>
    </dgm:pt>
    <dgm:pt modelId="{47F47667-538A-42CB-860D-F20E18875FDE}" type="pres">
      <dgm:prSet presAssocID="{00A40ED1-BF70-468C-9422-E6AE23359C53}" presName="compNode" presStyleCnt="0"/>
      <dgm:spPr/>
    </dgm:pt>
    <dgm:pt modelId="{F424E618-94E6-430F-9258-028B1C3CEBAC}" type="pres">
      <dgm:prSet presAssocID="{00A40ED1-BF70-468C-9422-E6AE23359C5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B27C63B6-FE93-4C8E-A231-5BB69CCEF295}" type="pres">
      <dgm:prSet presAssocID="{00A40ED1-BF70-468C-9422-E6AE23359C53}" presName="spaceRect" presStyleCnt="0"/>
      <dgm:spPr/>
    </dgm:pt>
    <dgm:pt modelId="{AF404E67-A2A6-47BB-8077-41F53D146E9D}" type="pres">
      <dgm:prSet presAssocID="{00A40ED1-BF70-468C-9422-E6AE23359C53}" presName="textRect" presStyleLbl="revTx" presStyleIdx="0" presStyleCnt="4">
        <dgm:presLayoutVars>
          <dgm:chMax val="1"/>
          <dgm:chPref val="1"/>
        </dgm:presLayoutVars>
      </dgm:prSet>
      <dgm:spPr/>
    </dgm:pt>
    <dgm:pt modelId="{9C571341-8FA6-4993-B5CB-20190FC5232D}" type="pres">
      <dgm:prSet presAssocID="{A55ADF86-3A32-4B63-A0B7-C1DB58662A6E}" presName="sibTrans" presStyleCnt="0"/>
      <dgm:spPr/>
    </dgm:pt>
    <dgm:pt modelId="{42D4CFBC-5229-4963-AA47-7AB9789F84EE}" type="pres">
      <dgm:prSet presAssocID="{1AFBF10B-5951-4140-B782-3886B61BD6DE}" presName="compNode" presStyleCnt="0"/>
      <dgm:spPr/>
    </dgm:pt>
    <dgm:pt modelId="{D706221B-6BA3-49DD-8D6C-0622C45C759D}" type="pres">
      <dgm:prSet presAssocID="{1AFBF10B-5951-4140-B782-3886B61BD6D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956B1ECC-E1F5-40D4-9CDE-925088AA7891}" type="pres">
      <dgm:prSet presAssocID="{1AFBF10B-5951-4140-B782-3886B61BD6DE}" presName="spaceRect" presStyleCnt="0"/>
      <dgm:spPr/>
    </dgm:pt>
    <dgm:pt modelId="{E015BECC-3F3E-43CA-870D-E5E81145C9DC}" type="pres">
      <dgm:prSet presAssocID="{1AFBF10B-5951-4140-B782-3886B61BD6DE}" presName="textRect" presStyleLbl="revTx" presStyleIdx="1" presStyleCnt="4">
        <dgm:presLayoutVars>
          <dgm:chMax val="1"/>
          <dgm:chPref val="1"/>
        </dgm:presLayoutVars>
      </dgm:prSet>
      <dgm:spPr/>
    </dgm:pt>
    <dgm:pt modelId="{2F11E911-CA7B-4BEC-9238-77D60AE948C7}" type="pres">
      <dgm:prSet presAssocID="{A4B03B7E-277B-4B8C-933E-5AAE4AFBC02E}" presName="sibTrans" presStyleCnt="0"/>
      <dgm:spPr/>
    </dgm:pt>
    <dgm:pt modelId="{87E77B7F-09BD-4B4F-9CB5-CAC34685AC44}" type="pres">
      <dgm:prSet presAssocID="{F1FDCCD9-9042-4B3C-97E1-89E9B8970E07}" presName="compNode" presStyleCnt="0"/>
      <dgm:spPr/>
    </dgm:pt>
    <dgm:pt modelId="{B75B5DB8-5AE2-44FF-8AA6-A43F5B404B13}" type="pres">
      <dgm:prSet presAssocID="{F1FDCCD9-9042-4B3C-97E1-89E9B8970E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60A59FF9-E9BF-46D7-84BD-F86569F76AEB}" type="pres">
      <dgm:prSet presAssocID="{F1FDCCD9-9042-4B3C-97E1-89E9B8970E07}" presName="spaceRect" presStyleCnt="0"/>
      <dgm:spPr/>
    </dgm:pt>
    <dgm:pt modelId="{425EB0B2-B46F-435D-AA43-15B3DF3E4977}" type="pres">
      <dgm:prSet presAssocID="{F1FDCCD9-9042-4B3C-97E1-89E9B8970E07}" presName="textRect" presStyleLbl="revTx" presStyleIdx="2" presStyleCnt="4">
        <dgm:presLayoutVars>
          <dgm:chMax val="1"/>
          <dgm:chPref val="1"/>
        </dgm:presLayoutVars>
      </dgm:prSet>
      <dgm:spPr/>
    </dgm:pt>
    <dgm:pt modelId="{0A86DA69-2633-4E92-8B8E-8F75463D2569}" type="pres">
      <dgm:prSet presAssocID="{37BCDD34-D880-4F7B-9D3A-7493B4E1DBDF}" presName="sibTrans" presStyleCnt="0"/>
      <dgm:spPr/>
    </dgm:pt>
    <dgm:pt modelId="{0BCCB74E-BF3B-452E-AD0A-3EEDA9B184AD}" type="pres">
      <dgm:prSet presAssocID="{8F1BCF7F-AB52-4FA2-A398-42EC27CA8A7C}" presName="compNode" presStyleCnt="0"/>
      <dgm:spPr/>
    </dgm:pt>
    <dgm:pt modelId="{73088A52-BBA4-4A70-805D-C616C53391BA}" type="pres">
      <dgm:prSet presAssocID="{8F1BCF7F-AB52-4FA2-A398-42EC27CA8A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D412549-31D5-49C2-AF52-BFF642A4B08A}" type="pres">
      <dgm:prSet presAssocID="{8F1BCF7F-AB52-4FA2-A398-42EC27CA8A7C}" presName="spaceRect" presStyleCnt="0"/>
      <dgm:spPr/>
    </dgm:pt>
    <dgm:pt modelId="{106A7F30-53F0-462B-A8F3-3FF352A0C681}" type="pres">
      <dgm:prSet presAssocID="{8F1BCF7F-AB52-4FA2-A398-42EC27CA8A7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2394607-44E6-4A95-B20E-1C40DD34D1E3}" type="presOf" srcId="{1AFBF10B-5951-4140-B782-3886B61BD6DE}" destId="{E015BECC-3F3E-43CA-870D-E5E81145C9DC}" srcOrd="0" destOrd="0" presId="urn:microsoft.com/office/officeart/2018/2/layout/IconLabelList"/>
    <dgm:cxn modelId="{14FE652F-0264-4406-B123-7E047C71C7C9}" srcId="{BB3E52F8-1E88-47CB-AAB7-F326EBA13A40}" destId="{8F1BCF7F-AB52-4FA2-A398-42EC27CA8A7C}" srcOrd="3" destOrd="0" parTransId="{4DB893CD-EBE5-47EA-8611-DCCC2E7608D3}" sibTransId="{7018306D-4E38-4FE9-917C-3CD3D57B8B8C}"/>
    <dgm:cxn modelId="{0A2C473E-F9AA-4E1E-B540-C3A8DC7386DA}" type="presOf" srcId="{8F1BCF7F-AB52-4FA2-A398-42EC27CA8A7C}" destId="{106A7F30-53F0-462B-A8F3-3FF352A0C681}" srcOrd="0" destOrd="0" presId="urn:microsoft.com/office/officeart/2018/2/layout/IconLabelList"/>
    <dgm:cxn modelId="{B6F64656-68F9-4658-B2EF-4B4EDD37FEB2}" type="presOf" srcId="{BB3E52F8-1E88-47CB-AAB7-F326EBA13A40}" destId="{53664DFC-87B2-43E3-B681-A3B3EA9F2B4E}" srcOrd="0" destOrd="0" presId="urn:microsoft.com/office/officeart/2018/2/layout/IconLabelList"/>
    <dgm:cxn modelId="{F7CCB984-F6F9-495B-B8B5-9D6A4CC63112}" type="presOf" srcId="{00A40ED1-BF70-468C-9422-E6AE23359C53}" destId="{AF404E67-A2A6-47BB-8077-41F53D146E9D}" srcOrd="0" destOrd="0" presId="urn:microsoft.com/office/officeart/2018/2/layout/IconLabelList"/>
    <dgm:cxn modelId="{186A689F-5619-4226-B98F-092E7D2D6AED}" srcId="{BB3E52F8-1E88-47CB-AAB7-F326EBA13A40}" destId="{F1FDCCD9-9042-4B3C-97E1-89E9B8970E07}" srcOrd="2" destOrd="0" parTransId="{462BD4CC-4EC0-4820-8884-AA47FE38F0EB}" sibTransId="{37BCDD34-D880-4F7B-9D3A-7493B4E1DBDF}"/>
    <dgm:cxn modelId="{1CD96EC4-386E-491A-AF81-EBFB98DD93C1}" type="presOf" srcId="{F1FDCCD9-9042-4B3C-97E1-89E9B8970E07}" destId="{425EB0B2-B46F-435D-AA43-15B3DF3E4977}" srcOrd="0" destOrd="0" presId="urn:microsoft.com/office/officeart/2018/2/layout/IconLabelList"/>
    <dgm:cxn modelId="{9706F7E3-6DD8-40A7-BA72-C51298E5FBEA}" srcId="{BB3E52F8-1E88-47CB-AAB7-F326EBA13A40}" destId="{1AFBF10B-5951-4140-B782-3886B61BD6DE}" srcOrd="1" destOrd="0" parTransId="{DCA00C30-398E-45A8-B72B-036D20C591EA}" sibTransId="{A4B03B7E-277B-4B8C-933E-5AAE4AFBC02E}"/>
    <dgm:cxn modelId="{592A5EE4-11C0-4718-AA8F-2AD7FCD1B161}" srcId="{BB3E52F8-1E88-47CB-AAB7-F326EBA13A40}" destId="{00A40ED1-BF70-468C-9422-E6AE23359C53}" srcOrd="0" destOrd="0" parTransId="{5D9656E3-6582-4674-849A-92BB3816425F}" sibTransId="{A55ADF86-3A32-4B63-A0B7-C1DB58662A6E}"/>
    <dgm:cxn modelId="{EF098B7B-AB2E-4063-99D2-DBAF1E9C2DF0}" type="presParOf" srcId="{53664DFC-87B2-43E3-B681-A3B3EA9F2B4E}" destId="{47F47667-538A-42CB-860D-F20E18875FDE}" srcOrd="0" destOrd="0" presId="urn:microsoft.com/office/officeart/2018/2/layout/IconLabelList"/>
    <dgm:cxn modelId="{A2953CD0-3521-421B-800F-07772F8B2969}" type="presParOf" srcId="{47F47667-538A-42CB-860D-F20E18875FDE}" destId="{F424E618-94E6-430F-9258-028B1C3CEBAC}" srcOrd="0" destOrd="0" presId="urn:microsoft.com/office/officeart/2018/2/layout/IconLabelList"/>
    <dgm:cxn modelId="{2FA468FF-761A-4362-BF97-86C03F08FB2A}" type="presParOf" srcId="{47F47667-538A-42CB-860D-F20E18875FDE}" destId="{B27C63B6-FE93-4C8E-A231-5BB69CCEF295}" srcOrd="1" destOrd="0" presId="urn:microsoft.com/office/officeart/2018/2/layout/IconLabelList"/>
    <dgm:cxn modelId="{A4D38683-BD71-488D-AACF-0B04DA86E06D}" type="presParOf" srcId="{47F47667-538A-42CB-860D-F20E18875FDE}" destId="{AF404E67-A2A6-47BB-8077-41F53D146E9D}" srcOrd="2" destOrd="0" presId="urn:microsoft.com/office/officeart/2018/2/layout/IconLabelList"/>
    <dgm:cxn modelId="{C67BAFFC-0578-4F46-8160-CCF506570D38}" type="presParOf" srcId="{53664DFC-87B2-43E3-B681-A3B3EA9F2B4E}" destId="{9C571341-8FA6-4993-B5CB-20190FC5232D}" srcOrd="1" destOrd="0" presId="urn:microsoft.com/office/officeart/2018/2/layout/IconLabelList"/>
    <dgm:cxn modelId="{BCD520E5-A59C-44BD-B8C1-B57764D7DAC8}" type="presParOf" srcId="{53664DFC-87B2-43E3-B681-A3B3EA9F2B4E}" destId="{42D4CFBC-5229-4963-AA47-7AB9789F84EE}" srcOrd="2" destOrd="0" presId="urn:microsoft.com/office/officeart/2018/2/layout/IconLabelList"/>
    <dgm:cxn modelId="{828B25F2-1B86-449A-9F81-1EAFE857D9DD}" type="presParOf" srcId="{42D4CFBC-5229-4963-AA47-7AB9789F84EE}" destId="{D706221B-6BA3-49DD-8D6C-0622C45C759D}" srcOrd="0" destOrd="0" presId="urn:microsoft.com/office/officeart/2018/2/layout/IconLabelList"/>
    <dgm:cxn modelId="{BD4F28AA-1582-4110-85F4-8A3AF607F19F}" type="presParOf" srcId="{42D4CFBC-5229-4963-AA47-7AB9789F84EE}" destId="{956B1ECC-E1F5-40D4-9CDE-925088AA7891}" srcOrd="1" destOrd="0" presId="urn:microsoft.com/office/officeart/2018/2/layout/IconLabelList"/>
    <dgm:cxn modelId="{3E8FFB32-5F1D-4B0E-BFC6-B5FC2E5F707E}" type="presParOf" srcId="{42D4CFBC-5229-4963-AA47-7AB9789F84EE}" destId="{E015BECC-3F3E-43CA-870D-E5E81145C9DC}" srcOrd="2" destOrd="0" presId="urn:microsoft.com/office/officeart/2018/2/layout/IconLabelList"/>
    <dgm:cxn modelId="{705B13C0-7D71-4170-B205-FCC013A1F3E0}" type="presParOf" srcId="{53664DFC-87B2-43E3-B681-A3B3EA9F2B4E}" destId="{2F11E911-CA7B-4BEC-9238-77D60AE948C7}" srcOrd="3" destOrd="0" presId="urn:microsoft.com/office/officeart/2018/2/layout/IconLabelList"/>
    <dgm:cxn modelId="{3BF62C98-7844-4414-90B8-0DF1FC653B75}" type="presParOf" srcId="{53664DFC-87B2-43E3-B681-A3B3EA9F2B4E}" destId="{87E77B7F-09BD-4B4F-9CB5-CAC34685AC44}" srcOrd="4" destOrd="0" presId="urn:microsoft.com/office/officeart/2018/2/layout/IconLabelList"/>
    <dgm:cxn modelId="{0CF23760-2D6B-48C2-8D62-E47D6391C31C}" type="presParOf" srcId="{87E77B7F-09BD-4B4F-9CB5-CAC34685AC44}" destId="{B75B5DB8-5AE2-44FF-8AA6-A43F5B404B13}" srcOrd="0" destOrd="0" presId="urn:microsoft.com/office/officeart/2018/2/layout/IconLabelList"/>
    <dgm:cxn modelId="{564692D1-67F6-4702-8DAB-506C9328B4D6}" type="presParOf" srcId="{87E77B7F-09BD-4B4F-9CB5-CAC34685AC44}" destId="{60A59FF9-E9BF-46D7-84BD-F86569F76AEB}" srcOrd="1" destOrd="0" presId="urn:microsoft.com/office/officeart/2018/2/layout/IconLabelList"/>
    <dgm:cxn modelId="{1EEF54C1-8C07-4A71-B0AC-3979934F8A57}" type="presParOf" srcId="{87E77B7F-09BD-4B4F-9CB5-CAC34685AC44}" destId="{425EB0B2-B46F-435D-AA43-15B3DF3E4977}" srcOrd="2" destOrd="0" presId="urn:microsoft.com/office/officeart/2018/2/layout/IconLabelList"/>
    <dgm:cxn modelId="{3A80631B-1D69-443F-AF7D-E7E3EA9BFEC5}" type="presParOf" srcId="{53664DFC-87B2-43E3-B681-A3B3EA9F2B4E}" destId="{0A86DA69-2633-4E92-8B8E-8F75463D2569}" srcOrd="5" destOrd="0" presId="urn:microsoft.com/office/officeart/2018/2/layout/IconLabelList"/>
    <dgm:cxn modelId="{141E5554-650C-4E87-A824-26F3C2CB77FF}" type="presParOf" srcId="{53664DFC-87B2-43E3-B681-A3B3EA9F2B4E}" destId="{0BCCB74E-BF3B-452E-AD0A-3EEDA9B184AD}" srcOrd="6" destOrd="0" presId="urn:microsoft.com/office/officeart/2018/2/layout/IconLabelList"/>
    <dgm:cxn modelId="{AA3A1F05-EF1C-43AA-A869-18480F0601BE}" type="presParOf" srcId="{0BCCB74E-BF3B-452E-AD0A-3EEDA9B184AD}" destId="{73088A52-BBA4-4A70-805D-C616C53391BA}" srcOrd="0" destOrd="0" presId="urn:microsoft.com/office/officeart/2018/2/layout/IconLabelList"/>
    <dgm:cxn modelId="{57A22CEE-B575-4C71-8BD7-75EBB6915A29}" type="presParOf" srcId="{0BCCB74E-BF3B-452E-AD0A-3EEDA9B184AD}" destId="{3D412549-31D5-49C2-AF52-BFF642A4B08A}" srcOrd="1" destOrd="0" presId="urn:microsoft.com/office/officeart/2018/2/layout/IconLabelList"/>
    <dgm:cxn modelId="{661E52AD-4BBD-47EE-B994-C667709CEA64}" type="presParOf" srcId="{0BCCB74E-BF3B-452E-AD0A-3EEDA9B184AD}" destId="{106A7F30-53F0-462B-A8F3-3FF352A0C68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B3C3E1-EF92-45D9-9A1F-0502428930E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36F7CF-7C42-4E50-B69F-79B32DD98D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/>
              <a:cs typeface="Times New Roman"/>
            </a:rPr>
            <a:t>Blockchain:</a:t>
          </a:r>
          <a:r>
            <a:rPr lang="en-US" dirty="0">
              <a:latin typeface="Times New Roman"/>
              <a:cs typeface="Times New Roman"/>
            </a:rPr>
            <a:t> Secure, decentralized digital transactions; applications in finance, supply chain.</a:t>
          </a:r>
        </a:p>
      </dgm:t>
    </dgm:pt>
    <dgm:pt modelId="{D710B301-66E0-4D22-86F2-ED8D61B5E896}" type="parTrans" cxnId="{FEE3A111-30DF-4E0E-9D44-2F52A39A9957}">
      <dgm:prSet/>
      <dgm:spPr/>
      <dgm:t>
        <a:bodyPr/>
        <a:lstStyle/>
        <a:p>
          <a:endParaRPr lang="en-US"/>
        </a:p>
      </dgm:t>
    </dgm:pt>
    <dgm:pt modelId="{F9F0339B-BD09-4F8E-8716-81905CBD72B8}" type="sibTrans" cxnId="{FEE3A111-30DF-4E0E-9D44-2F52A39A9957}">
      <dgm:prSet/>
      <dgm:spPr/>
      <dgm:t>
        <a:bodyPr/>
        <a:lstStyle/>
        <a:p>
          <a:endParaRPr lang="en-US"/>
        </a:p>
      </dgm:t>
    </dgm:pt>
    <dgm:pt modelId="{DAFAA492-9756-4DDD-8B90-162FAA052A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/>
              <a:cs typeface="Times New Roman"/>
            </a:rPr>
            <a:t>5G Technology:</a:t>
          </a:r>
          <a:r>
            <a:rPr lang="en-US" dirty="0">
              <a:latin typeface="Times New Roman"/>
              <a:cs typeface="Times New Roman"/>
            </a:rPr>
            <a:t> Ultra-fast, low-latency wireless networks connecting devices globally.</a:t>
          </a:r>
        </a:p>
      </dgm:t>
    </dgm:pt>
    <dgm:pt modelId="{35B28BC6-6FD9-4018-847E-9A9363739521}" type="parTrans" cxnId="{D2E8FB47-50AD-4FA0-82A3-B8820C2C57EC}">
      <dgm:prSet/>
      <dgm:spPr/>
      <dgm:t>
        <a:bodyPr/>
        <a:lstStyle/>
        <a:p>
          <a:endParaRPr lang="en-US"/>
        </a:p>
      </dgm:t>
    </dgm:pt>
    <dgm:pt modelId="{25E84256-0746-4947-831E-7CA87B671E62}" type="sibTrans" cxnId="{D2E8FB47-50AD-4FA0-82A3-B8820C2C57EC}">
      <dgm:prSet/>
      <dgm:spPr/>
      <dgm:t>
        <a:bodyPr/>
        <a:lstStyle/>
        <a:p>
          <a:endParaRPr lang="en-US"/>
        </a:p>
      </dgm:t>
    </dgm:pt>
    <dgm:pt modelId="{83B51CE9-8BE1-4BD9-9F0E-E7A8EDCB4D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/>
              <a:cs typeface="Times New Roman"/>
            </a:rPr>
            <a:t>Augmented &amp; Virtual Reality (AR/VR):</a:t>
          </a:r>
          <a:r>
            <a:rPr lang="en-US" dirty="0">
              <a:latin typeface="Times New Roman"/>
              <a:cs typeface="Times New Roman"/>
            </a:rPr>
            <a:t> Immersive experiences for gaming, education, and training.</a:t>
          </a:r>
        </a:p>
      </dgm:t>
    </dgm:pt>
    <dgm:pt modelId="{F06AB0A6-6DF6-41F0-818B-D9626769DC93}" type="parTrans" cxnId="{EE3F348E-852D-47D8-BF7B-EB35F69A3E8B}">
      <dgm:prSet/>
      <dgm:spPr/>
      <dgm:t>
        <a:bodyPr/>
        <a:lstStyle/>
        <a:p>
          <a:endParaRPr lang="en-US"/>
        </a:p>
      </dgm:t>
    </dgm:pt>
    <dgm:pt modelId="{9CD3E146-3D40-4BAF-A937-F5659FBCD373}" type="sibTrans" cxnId="{EE3F348E-852D-47D8-BF7B-EB35F69A3E8B}">
      <dgm:prSet/>
      <dgm:spPr/>
      <dgm:t>
        <a:bodyPr/>
        <a:lstStyle/>
        <a:p>
          <a:endParaRPr lang="en-US"/>
        </a:p>
      </dgm:t>
    </dgm:pt>
    <dgm:pt modelId="{56BE28A1-8672-4A75-96D9-EA7EBF8E25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/>
              <a:cs typeface="Times New Roman"/>
            </a:rPr>
            <a:t>Quantum Computing:</a:t>
          </a:r>
          <a:r>
            <a:rPr lang="en-US" dirty="0">
              <a:latin typeface="Times New Roman"/>
              <a:cs typeface="Times New Roman"/>
            </a:rPr>
            <a:t> Ultra-powerful computing solving complex problems faster than classical computers.</a:t>
          </a:r>
        </a:p>
      </dgm:t>
    </dgm:pt>
    <dgm:pt modelId="{2FE57455-CF5D-4675-A495-F72075B8A083}" type="parTrans" cxnId="{A4195209-2EF8-4CDA-9156-E53471A044C9}">
      <dgm:prSet/>
      <dgm:spPr/>
      <dgm:t>
        <a:bodyPr/>
        <a:lstStyle/>
        <a:p>
          <a:endParaRPr lang="en-US"/>
        </a:p>
      </dgm:t>
    </dgm:pt>
    <dgm:pt modelId="{C73DE6DB-0FAC-49D2-BD28-7C92B20B6B48}" type="sibTrans" cxnId="{A4195209-2EF8-4CDA-9156-E53471A044C9}">
      <dgm:prSet/>
      <dgm:spPr/>
      <dgm:t>
        <a:bodyPr/>
        <a:lstStyle/>
        <a:p>
          <a:endParaRPr lang="en-US"/>
        </a:p>
      </dgm:t>
    </dgm:pt>
    <dgm:pt modelId="{B8411C30-C5C4-4340-9992-EA3ADCDD0F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/>
              <a:cs typeface="Times New Roman"/>
            </a:rPr>
            <a:t>Robotics &amp; Automation:</a:t>
          </a:r>
          <a:r>
            <a:rPr lang="en-US" dirty="0">
              <a:latin typeface="Times New Roman"/>
              <a:cs typeface="Times New Roman"/>
            </a:rPr>
            <a:t> Smart machines improving manufacturing, healthcare, and daily life.</a:t>
          </a:r>
        </a:p>
      </dgm:t>
    </dgm:pt>
    <dgm:pt modelId="{87497FFD-E75D-4E7C-B29B-2C6917617321}" type="parTrans" cxnId="{578098C2-8B4A-49A6-A043-7A0B01F965E4}">
      <dgm:prSet/>
      <dgm:spPr/>
      <dgm:t>
        <a:bodyPr/>
        <a:lstStyle/>
        <a:p>
          <a:endParaRPr lang="en-US"/>
        </a:p>
      </dgm:t>
    </dgm:pt>
    <dgm:pt modelId="{A24CE416-35F6-4144-8C3D-6CD29326ED62}" type="sibTrans" cxnId="{578098C2-8B4A-49A6-A043-7A0B01F965E4}">
      <dgm:prSet/>
      <dgm:spPr/>
      <dgm:t>
        <a:bodyPr/>
        <a:lstStyle/>
        <a:p>
          <a:endParaRPr lang="en-US"/>
        </a:p>
      </dgm:t>
    </dgm:pt>
    <dgm:pt modelId="{D4ABCF54-C210-4D56-8CCC-D6978E3A81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latin typeface="Times New Roman"/>
              <a:cs typeface="Times New Roman"/>
            </a:rPr>
            <a:t>Biotechnology:</a:t>
          </a:r>
          <a:r>
            <a:rPr lang="en-US" dirty="0">
              <a:latin typeface="Times New Roman"/>
              <a:cs typeface="Times New Roman"/>
            </a:rPr>
            <a:t> Genetic engineering, medical advancements, and sustainable solutions.</a:t>
          </a:r>
        </a:p>
      </dgm:t>
    </dgm:pt>
    <dgm:pt modelId="{6FDC2B7F-8F4D-49AB-A45F-B55106B33EE0}" type="parTrans" cxnId="{CC27C970-EF4D-40CD-A778-7AB43121B6FB}">
      <dgm:prSet/>
      <dgm:spPr/>
      <dgm:t>
        <a:bodyPr/>
        <a:lstStyle/>
        <a:p>
          <a:endParaRPr lang="en-US"/>
        </a:p>
      </dgm:t>
    </dgm:pt>
    <dgm:pt modelId="{A2B91E03-5593-4DDF-986B-DF97939882AF}" type="sibTrans" cxnId="{CC27C970-EF4D-40CD-A778-7AB43121B6FB}">
      <dgm:prSet/>
      <dgm:spPr/>
      <dgm:t>
        <a:bodyPr/>
        <a:lstStyle/>
        <a:p>
          <a:endParaRPr lang="en-US"/>
        </a:p>
      </dgm:t>
    </dgm:pt>
    <dgm:pt modelId="{AF37A5A5-3D87-4B0A-B992-230D442EF2B5}" type="pres">
      <dgm:prSet presAssocID="{CCB3C3E1-EF92-45D9-9A1F-0502428930E0}" presName="root" presStyleCnt="0">
        <dgm:presLayoutVars>
          <dgm:dir/>
          <dgm:resizeHandles val="exact"/>
        </dgm:presLayoutVars>
      </dgm:prSet>
      <dgm:spPr/>
    </dgm:pt>
    <dgm:pt modelId="{EAFACEAA-61B8-49E9-BC12-1D0EB24A81DB}" type="pres">
      <dgm:prSet presAssocID="{A036F7CF-7C42-4E50-B69F-79B32DD98DCC}" presName="compNode" presStyleCnt="0"/>
      <dgm:spPr/>
    </dgm:pt>
    <dgm:pt modelId="{31982680-9236-4065-9295-6658BF9032D7}" type="pres">
      <dgm:prSet presAssocID="{A036F7CF-7C42-4E50-B69F-79B32DD98DCC}" presName="bgRect" presStyleLbl="bgShp" presStyleIdx="0" presStyleCnt="6"/>
      <dgm:spPr/>
    </dgm:pt>
    <dgm:pt modelId="{8761B19C-F823-4864-8676-5DAB8CBBF06A}" type="pres">
      <dgm:prSet presAssocID="{A036F7CF-7C42-4E50-B69F-79B32DD98DC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170A338F-93AB-46CE-8246-E15EFB87F0EF}" type="pres">
      <dgm:prSet presAssocID="{A036F7CF-7C42-4E50-B69F-79B32DD98DCC}" presName="spaceRect" presStyleCnt="0"/>
      <dgm:spPr/>
    </dgm:pt>
    <dgm:pt modelId="{25769E64-595E-4734-9082-C2AA43543865}" type="pres">
      <dgm:prSet presAssocID="{A036F7CF-7C42-4E50-B69F-79B32DD98DCC}" presName="parTx" presStyleLbl="revTx" presStyleIdx="0" presStyleCnt="6">
        <dgm:presLayoutVars>
          <dgm:chMax val="0"/>
          <dgm:chPref val="0"/>
        </dgm:presLayoutVars>
      </dgm:prSet>
      <dgm:spPr/>
    </dgm:pt>
    <dgm:pt modelId="{9B14E155-833F-448C-AAB4-5F118C7C1434}" type="pres">
      <dgm:prSet presAssocID="{F9F0339B-BD09-4F8E-8716-81905CBD72B8}" presName="sibTrans" presStyleCnt="0"/>
      <dgm:spPr/>
    </dgm:pt>
    <dgm:pt modelId="{935C2F53-4ACD-42F0-BE42-FF0B9E48995E}" type="pres">
      <dgm:prSet presAssocID="{DAFAA492-9756-4DDD-8B90-162FAA052ABB}" presName="compNode" presStyleCnt="0"/>
      <dgm:spPr/>
    </dgm:pt>
    <dgm:pt modelId="{4A0B00BE-F293-4DAB-A1AD-172BDA603D43}" type="pres">
      <dgm:prSet presAssocID="{DAFAA492-9756-4DDD-8B90-162FAA052ABB}" presName="bgRect" presStyleLbl="bgShp" presStyleIdx="1" presStyleCnt="6"/>
      <dgm:spPr/>
    </dgm:pt>
    <dgm:pt modelId="{0E944252-75ED-41CB-AEDB-D2985B51CFB0}" type="pres">
      <dgm:prSet presAssocID="{DAFAA492-9756-4DDD-8B90-162FAA052AB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ED1737D2-6F93-4068-B37F-FB8E99F87F72}" type="pres">
      <dgm:prSet presAssocID="{DAFAA492-9756-4DDD-8B90-162FAA052ABB}" presName="spaceRect" presStyleCnt="0"/>
      <dgm:spPr/>
    </dgm:pt>
    <dgm:pt modelId="{3D0AF3B5-5530-452E-AE5B-4DE865F7812D}" type="pres">
      <dgm:prSet presAssocID="{DAFAA492-9756-4DDD-8B90-162FAA052ABB}" presName="parTx" presStyleLbl="revTx" presStyleIdx="1" presStyleCnt="6">
        <dgm:presLayoutVars>
          <dgm:chMax val="0"/>
          <dgm:chPref val="0"/>
        </dgm:presLayoutVars>
      </dgm:prSet>
      <dgm:spPr/>
    </dgm:pt>
    <dgm:pt modelId="{B224FFCC-8F7D-4983-9246-351CEF34617D}" type="pres">
      <dgm:prSet presAssocID="{25E84256-0746-4947-831E-7CA87B671E62}" presName="sibTrans" presStyleCnt="0"/>
      <dgm:spPr/>
    </dgm:pt>
    <dgm:pt modelId="{38A0C5D6-F776-4BFF-9C89-332B3942C5D8}" type="pres">
      <dgm:prSet presAssocID="{83B51CE9-8BE1-4BD9-9F0E-E7A8EDCB4D66}" presName="compNode" presStyleCnt="0"/>
      <dgm:spPr/>
    </dgm:pt>
    <dgm:pt modelId="{3F7A6E70-49E1-4B06-8B47-F4332D3D12A9}" type="pres">
      <dgm:prSet presAssocID="{83B51CE9-8BE1-4BD9-9F0E-E7A8EDCB4D66}" presName="bgRect" presStyleLbl="bgShp" presStyleIdx="2" presStyleCnt="6"/>
      <dgm:spPr/>
    </dgm:pt>
    <dgm:pt modelId="{22EAB57D-8879-4EC0-8CD0-1726781E5868}" type="pres">
      <dgm:prSet presAssocID="{83B51CE9-8BE1-4BD9-9F0E-E7A8EDCB4D6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BD9C1FB2-CB43-46E8-8492-DE13B5C83EF0}" type="pres">
      <dgm:prSet presAssocID="{83B51CE9-8BE1-4BD9-9F0E-E7A8EDCB4D66}" presName="spaceRect" presStyleCnt="0"/>
      <dgm:spPr/>
    </dgm:pt>
    <dgm:pt modelId="{D467B05C-E475-4884-95D3-249A67709D72}" type="pres">
      <dgm:prSet presAssocID="{83B51CE9-8BE1-4BD9-9F0E-E7A8EDCB4D66}" presName="parTx" presStyleLbl="revTx" presStyleIdx="2" presStyleCnt="6">
        <dgm:presLayoutVars>
          <dgm:chMax val="0"/>
          <dgm:chPref val="0"/>
        </dgm:presLayoutVars>
      </dgm:prSet>
      <dgm:spPr/>
    </dgm:pt>
    <dgm:pt modelId="{B8D1F347-4718-4796-8D3E-BF78905DDE65}" type="pres">
      <dgm:prSet presAssocID="{9CD3E146-3D40-4BAF-A937-F5659FBCD373}" presName="sibTrans" presStyleCnt="0"/>
      <dgm:spPr/>
    </dgm:pt>
    <dgm:pt modelId="{C81CB8E7-C554-409C-9602-B8F936162C80}" type="pres">
      <dgm:prSet presAssocID="{56BE28A1-8672-4A75-96D9-EA7EBF8E2540}" presName="compNode" presStyleCnt="0"/>
      <dgm:spPr/>
    </dgm:pt>
    <dgm:pt modelId="{E17BAEEC-4FED-4056-8AAC-77BBA5801859}" type="pres">
      <dgm:prSet presAssocID="{56BE28A1-8672-4A75-96D9-EA7EBF8E2540}" presName="bgRect" presStyleLbl="bgShp" presStyleIdx="3" presStyleCnt="6"/>
      <dgm:spPr/>
    </dgm:pt>
    <dgm:pt modelId="{AF49DA46-2806-4A0E-8E4B-7CBCFA5AED3F}" type="pres">
      <dgm:prSet presAssocID="{56BE28A1-8672-4A75-96D9-EA7EBF8E254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E71781A-D2BD-4256-AD65-2014B118683C}" type="pres">
      <dgm:prSet presAssocID="{56BE28A1-8672-4A75-96D9-EA7EBF8E2540}" presName="spaceRect" presStyleCnt="0"/>
      <dgm:spPr/>
    </dgm:pt>
    <dgm:pt modelId="{33D630BC-4AFD-4F0D-AFC3-129BAF0148F8}" type="pres">
      <dgm:prSet presAssocID="{56BE28A1-8672-4A75-96D9-EA7EBF8E2540}" presName="parTx" presStyleLbl="revTx" presStyleIdx="3" presStyleCnt="6">
        <dgm:presLayoutVars>
          <dgm:chMax val="0"/>
          <dgm:chPref val="0"/>
        </dgm:presLayoutVars>
      </dgm:prSet>
      <dgm:spPr/>
    </dgm:pt>
    <dgm:pt modelId="{5BD0D442-1168-405C-8EEB-8B64371686C3}" type="pres">
      <dgm:prSet presAssocID="{C73DE6DB-0FAC-49D2-BD28-7C92B20B6B48}" presName="sibTrans" presStyleCnt="0"/>
      <dgm:spPr/>
    </dgm:pt>
    <dgm:pt modelId="{DAF3BB61-59E7-40F5-9E8B-9CE86B4603D1}" type="pres">
      <dgm:prSet presAssocID="{B8411C30-C5C4-4340-9992-EA3ADCDD0F0E}" presName="compNode" presStyleCnt="0"/>
      <dgm:spPr/>
    </dgm:pt>
    <dgm:pt modelId="{1E4028BA-0FF1-4AEA-9E95-D848443DA166}" type="pres">
      <dgm:prSet presAssocID="{B8411C30-C5C4-4340-9992-EA3ADCDD0F0E}" presName="bgRect" presStyleLbl="bgShp" presStyleIdx="4" presStyleCnt="6"/>
      <dgm:spPr/>
    </dgm:pt>
    <dgm:pt modelId="{5EB0EFE5-E378-471F-8489-E324AB81173D}" type="pres">
      <dgm:prSet presAssocID="{B8411C30-C5C4-4340-9992-EA3ADCDD0F0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EBFFC08-6A00-49ED-8EE3-CE5DE2B39EED}" type="pres">
      <dgm:prSet presAssocID="{B8411C30-C5C4-4340-9992-EA3ADCDD0F0E}" presName="spaceRect" presStyleCnt="0"/>
      <dgm:spPr/>
    </dgm:pt>
    <dgm:pt modelId="{B2CC4E23-3B5D-4D65-ABA5-E96E65D9CA4D}" type="pres">
      <dgm:prSet presAssocID="{B8411C30-C5C4-4340-9992-EA3ADCDD0F0E}" presName="parTx" presStyleLbl="revTx" presStyleIdx="4" presStyleCnt="6">
        <dgm:presLayoutVars>
          <dgm:chMax val="0"/>
          <dgm:chPref val="0"/>
        </dgm:presLayoutVars>
      </dgm:prSet>
      <dgm:spPr/>
    </dgm:pt>
    <dgm:pt modelId="{93910F3F-C88D-4DC6-855E-87D459F64CCC}" type="pres">
      <dgm:prSet presAssocID="{A24CE416-35F6-4144-8C3D-6CD29326ED62}" presName="sibTrans" presStyleCnt="0"/>
      <dgm:spPr/>
    </dgm:pt>
    <dgm:pt modelId="{EB5767D2-DF13-4926-A88B-8C3860D3C0E6}" type="pres">
      <dgm:prSet presAssocID="{D4ABCF54-C210-4D56-8CCC-D6978E3A813E}" presName="compNode" presStyleCnt="0"/>
      <dgm:spPr/>
    </dgm:pt>
    <dgm:pt modelId="{947F7F0B-28F2-494C-8C26-5D4E25FE36E9}" type="pres">
      <dgm:prSet presAssocID="{D4ABCF54-C210-4D56-8CCC-D6978E3A813E}" presName="bgRect" presStyleLbl="bgShp" presStyleIdx="5" presStyleCnt="6"/>
      <dgm:spPr/>
    </dgm:pt>
    <dgm:pt modelId="{7196173B-04CC-47BE-A44F-6E31E7271307}" type="pres">
      <dgm:prSet presAssocID="{D4ABCF54-C210-4D56-8CCC-D6978E3A813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FBA78B5A-B6DF-4566-A09A-8325CEB8998C}" type="pres">
      <dgm:prSet presAssocID="{D4ABCF54-C210-4D56-8CCC-D6978E3A813E}" presName="spaceRect" presStyleCnt="0"/>
      <dgm:spPr/>
    </dgm:pt>
    <dgm:pt modelId="{1BE30B47-1385-483F-84CE-E402FD8787F0}" type="pres">
      <dgm:prSet presAssocID="{D4ABCF54-C210-4D56-8CCC-D6978E3A813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50CF404-BABC-46A7-BFC0-B3F9023F754D}" type="presOf" srcId="{A036F7CF-7C42-4E50-B69F-79B32DD98DCC}" destId="{25769E64-595E-4734-9082-C2AA43543865}" srcOrd="0" destOrd="0" presId="urn:microsoft.com/office/officeart/2018/2/layout/IconVerticalSolidList"/>
    <dgm:cxn modelId="{A4195209-2EF8-4CDA-9156-E53471A044C9}" srcId="{CCB3C3E1-EF92-45D9-9A1F-0502428930E0}" destId="{56BE28A1-8672-4A75-96D9-EA7EBF8E2540}" srcOrd="3" destOrd="0" parTransId="{2FE57455-CF5D-4675-A495-F72075B8A083}" sibTransId="{C73DE6DB-0FAC-49D2-BD28-7C92B20B6B48}"/>
    <dgm:cxn modelId="{FEE3A111-30DF-4E0E-9D44-2F52A39A9957}" srcId="{CCB3C3E1-EF92-45D9-9A1F-0502428930E0}" destId="{A036F7CF-7C42-4E50-B69F-79B32DD98DCC}" srcOrd="0" destOrd="0" parTransId="{D710B301-66E0-4D22-86F2-ED8D61B5E896}" sibTransId="{F9F0339B-BD09-4F8E-8716-81905CBD72B8}"/>
    <dgm:cxn modelId="{D2E8FB47-50AD-4FA0-82A3-B8820C2C57EC}" srcId="{CCB3C3E1-EF92-45D9-9A1F-0502428930E0}" destId="{DAFAA492-9756-4DDD-8B90-162FAA052ABB}" srcOrd="1" destOrd="0" parTransId="{35B28BC6-6FD9-4018-847E-9A9363739521}" sibTransId="{25E84256-0746-4947-831E-7CA87B671E62}"/>
    <dgm:cxn modelId="{87E86E49-5265-45FC-B003-14A07C4A75E8}" type="presOf" srcId="{DAFAA492-9756-4DDD-8B90-162FAA052ABB}" destId="{3D0AF3B5-5530-452E-AE5B-4DE865F7812D}" srcOrd="0" destOrd="0" presId="urn:microsoft.com/office/officeart/2018/2/layout/IconVerticalSolidList"/>
    <dgm:cxn modelId="{5DDD746E-029D-4273-B910-E3992F1EF538}" type="presOf" srcId="{D4ABCF54-C210-4D56-8CCC-D6978E3A813E}" destId="{1BE30B47-1385-483F-84CE-E402FD8787F0}" srcOrd="0" destOrd="0" presId="urn:microsoft.com/office/officeart/2018/2/layout/IconVerticalSolidList"/>
    <dgm:cxn modelId="{CC27C970-EF4D-40CD-A778-7AB43121B6FB}" srcId="{CCB3C3E1-EF92-45D9-9A1F-0502428930E0}" destId="{D4ABCF54-C210-4D56-8CCC-D6978E3A813E}" srcOrd="5" destOrd="0" parTransId="{6FDC2B7F-8F4D-49AB-A45F-B55106B33EE0}" sibTransId="{A2B91E03-5593-4DDF-986B-DF97939882AF}"/>
    <dgm:cxn modelId="{483BE670-C5E8-4F78-8632-D6388118FFBC}" type="presOf" srcId="{83B51CE9-8BE1-4BD9-9F0E-E7A8EDCB4D66}" destId="{D467B05C-E475-4884-95D3-249A67709D72}" srcOrd="0" destOrd="0" presId="urn:microsoft.com/office/officeart/2018/2/layout/IconVerticalSolidList"/>
    <dgm:cxn modelId="{6CB3497A-3EF0-4539-BBDD-C1BE9167898D}" type="presOf" srcId="{56BE28A1-8672-4A75-96D9-EA7EBF8E2540}" destId="{33D630BC-4AFD-4F0D-AFC3-129BAF0148F8}" srcOrd="0" destOrd="0" presId="urn:microsoft.com/office/officeart/2018/2/layout/IconVerticalSolidList"/>
    <dgm:cxn modelId="{EE3F348E-852D-47D8-BF7B-EB35F69A3E8B}" srcId="{CCB3C3E1-EF92-45D9-9A1F-0502428930E0}" destId="{83B51CE9-8BE1-4BD9-9F0E-E7A8EDCB4D66}" srcOrd="2" destOrd="0" parTransId="{F06AB0A6-6DF6-41F0-818B-D9626769DC93}" sibTransId="{9CD3E146-3D40-4BAF-A937-F5659FBCD373}"/>
    <dgm:cxn modelId="{CBCD01A3-D9CE-49D5-B8BB-8995790FD3E4}" type="presOf" srcId="{B8411C30-C5C4-4340-9992-EA3ADCDD0F0E}" destId="{B2CC4E23-3B5D-4D65-ABA5-E96E65D9CA4D}" srcOrd="0" destOrd="0" presId="urn:microsoft.com/office/officeart/2018/2/layout/IconVerticalSolidList"/>
    <dgm:cxn modelId="{578098C2-8B4A-49A6-A043-7A0B01F965E4}" srcId="{CCB3C3E1-EF92-45D9-9A1F-0502428930E0}" destId="{B8411C30-C5C4-4340-9992-EA3ADCDD0F0E}" srcOrd="4" destOrd="0" parTransId="{87497FFD-E75D-4E7C-B29B-2C6917617321}" sibTransId="{A24CE416-35F6-4144-8C3D-6CD29326ED62}"/>
    <dgm:cxn modelId="{27D8FFE2-8A5D-411C-A593-317F62729D85}" type="presOf" srcId="{CCB3C3E1-EF92-45D9-9A1F-0502428930E0}" destId="{AF37A5A5-3D87-4B0A-B992-230D442EF2B5}" srcOrd="0" destOrd="0" presId="urn:microsoft.com/office/officeart/2018/2/layout/IconVerticalSolidList"/>
    <dgm:cxn modelId="{1EBC2055-A91E-4579-B210-2AE12BD62CC8}" type="presParOf" srcId="{AF37A5A5-3D87-4B0A-B992-230D442EF2B5}" destId="{EAFACEAA-61B8-49E9-BC12-1D0EB24A81DB}" srcOrd="0" destOrd="0" presId="urn:microsoft.com/office/officeart/2018/2/layout/IconVerticalSolidList"/>
    <dgm:cxn modelId="{AAB74E53-3F96-408A-93D8-AC3D1EB4E38A}" type="presParOf" srcId="{EAFACEAA-61B8-49E9-BC12-1D0EB24A81DB}" destId="{31982680-9236-4065-9295-6658BF9032D7}" srcOrd="0" destOrd="0" presId="urn:microsoft.com/office/officeart/2018/2/layout/IconVerticalSolidList"/>
    <dgm:cxn modelId="{53C27EB3-A867-44C2-97B7-49F4ADDB6532}" type="presParOf" srcId="{EAFACEAA-61B8-49E9-BC12-1D0EB24A81DB}" destId="{8761B19C-F823-4864-8676-5DAB8CBBF06A}" srcOrd="1" destOrd="0" presId="urn:microsoft.com/office/officeart/2018/2/layout/IconVerticalSolidList"/>
    <dgm:cxn modelId="{4C566735-74BA-4C15-B006-5B2F783326A3}" type="presParOf" srcId="{EAFACEAA-61B8-49E9-BC12-1D0EB24A81DB}" destId="{170A338F-93AB-46CE-8246-E15EFB87F0EF}" srcOrd="2" destOrd="0" presId="urn:microsoft.com/office/officeart/2018/2/layout/IconVerticalSolidList"/>
    <dgm:cxn modelId="{9FC6C2EB-06F0-467F-B1A5-EB9931F4C3B2}" type="presParOf" srcId="{EAFACEAA-61B8-49E9-BC12-1D0EB24A81DB}" destId="{25769E64-595E-4734-9082-C2AA43543865}" srcOrd="3" destOrd="0" presId="urn:microsoft.com/office/officeart/2018/2/layout/IconVerticalSolidList"/>
    <dgm:cxn modelId="{9CA74213-FD8A-48B8-B7D8-10CF69550653}" type="presParOf" srcId="{AF37A5A5-3D87-4B0A-B992-230D442EF2B5}" destId="{9B14E155-833F-448C-AAB4-5F118C7C1434}" srcOrd="1" destOrd="0" presId="urn:microsoft.com/office/officeart/2018/2/layout/IconVerticalSolidList"/>
    <dgm:cxn modelId="{A9F77419-5A7F-4005-895D-2B6698F7F329}" type="presParOf" srcId="{AF37A5A5-3D87-4B0A-B992-230D442EF2B5}" destId="{935C2F53-4ACD-42F0-BE42-FF0B9E48995E}" srcOrd="2" destOrd="0" presId="urn:microsoft.com/office/officeart/2018/2/layout/IconVerticalSolidList"/>
    <dgm:cxn modelId="{FB9954A0-6051-4CCB-A2D7-0F3D208ECD9E}" type="presParOf" srcId="{935C2F53-4ACD-42F0-BE42-FF0B9E48995E}" destId="{4A0B00BE-F293-4DAB-A1AD-172BDA603D43}" srcOrd="0" destOrd="0" presId="urn:microsoft.com/office/officeart/2018/2/layout/IconVerticalSolidList"/>
    <dgm:cxn modelId="{E3558727-C75F-474D-8761-3EC58761A99F}" type="presParOf" srcId="{935C2F53-4ACD-42F0-BE42-FF0B9E48995E}" destId="{0E944252-75ED-41CB-AEDB-D2985B51CFB0}" srcOrd="1" destOrd="0" presId="urn:microsoft.com/office/officeart/2018/2/layout/IconVerticalSolidList"/>
    <dgm:cxn modelId="{87A27D3A-FF33-471B-AC66-C5D308BBE251}" type="presParOf" srcId="{935C2F53-4ACD-42F0-BE42-FF0B9E48995E}" destId="{ED1737D2-6F93-4068-B37F-FB8E99F87F72}" srcOrd="2" destOrd="0" presId="urn:microsoft.com/office/officeart/2018/2/layout/IconVerticalSolidList"/>
    <dgm:cxn modelId="{3D066E08-4B30-4FA2-966B-E44D1E15A55E}" type="presParOf" srcId="{935C2F53-4ACD-42F0-BE42-FF0B9E48995E}" destId="{3D0AF3B5-5530-452E-AE5B-4DE865F7812D}" srcOrd="3" destOrd="0" presId="urn:microsoft.com/office/officeart/2018/2/layout/IconVerticalSolidList"/>
    <dgm:cxn modelId="{8868BDB9-AB60-41F2-816F-B82375D931EB}" type="presParOf" srcId="{AF37A5A5-3D87-4B0A-B992-230D442EF2B5}" destId="{B224FFCC-8F7D-4983-9246-351CEF34617D}" srcOrd="3" destOrd="0" presId="urn:microsoft.com/office/officeart/2018/2/layout/IconVerticalSolidList"/>
    <dgm:cxn modelId="{92B25624-2C16-4DC6-8837-406DE14EFFA1}" type="presParOf" srcId="{AF37A5A5-3D87-4B0A-B992-230D442EF2B5}" destId="{38A0C5D6-F776-4BFF-9C89-332B3942C5D8}" srcOrd="4" destOrd="0" presId="urn:microsoft.com/office/officeart/2018/2/layout/IconVerticalSolidList"/>
    <dgm:cxn modelId="{D91CC6B2-22D2-428E-A0DE-EFFDF21D7D3A}" type="presParOf" srcId="{38A0C5D6-F776-4BFF-9C89-332B3942C5D8}" destId="{3F7A6E70-49E1-4B06-8B47-F4332D3D12A9}" srcOrd="0" destOrd="0" presId="urn:microsoft.com/office/officeart/2018/2/layout/IconVerticalSolidList"/>
    <dgm:cxn modelId="{379CFB9A-356A-4900-A537-9A2BF4A74214}" type="presParOf" srcId="{38A0C5D6-F776-4BFF-9C89-332B3942C5D8}" destId="{22EAB57D-8879-4EC0-8CD0-1726781E5868}" srcOrd="1" destOrd="0" presId="urn:microsoft.com/office/officeart/2018/2/layout/IconVerticalSolidList"/>
    <dgm:cxn modelId="{1A90C035-1763-462B-8C85-27B8FA1983EB}" type="presParOf" srcId="{38A0C5D6-F776-4BFF-9C89-332B3942C5D8}" destId="{BD9C1FB2-CB43-46E8-8492-DE13B5C83EF0}" srcOrd="2" destOrd="0" presId="urn:microsoft.com/office/officeart/2018/2/layout/IconVerticalSolidList"/>
    <dgm:cxn modelId="{C316D800-08F4-4A14-9110-EB8BA6641558}" type="presParOf" srcId="{38A0C5D6-F776-4BFF-9C89-332B3942C5D8}" destId="{D467B05C-E475-4884-95D3-249A67709D72}" srcOrd="3" destOrd="0" presId="urn:microsoft.com/office/officeart/2018/2/layout/IconVerticalSolidList"/>
    <dgm:cxn modelId="{D57665E2-022A-43C6-8D7F-AF2697AF9D0E}" type="presParOf" srcId="{AF37A5A5-3D87-4B0A-B992-230D442EF2B5}" destId="{B8D1F347-4718-4796-8D3E-BF78905DDE65}" srcOrd="5" destOrd="0" presId="urn:microsoft.com/office/officeart/2018/2/layout/IconVerticalSolidList"/>
    <dgm:cxn modelId="{A0DA4F68-FBA5-4ACD-93F9-38741C430C03}" type="presParOf" srcId="{AF37A5A5-3D87-4B0A-B992-230D442EF2B5}" destId="{C81CB8E7-C554-409C-9602-B8F936162C80}" srcOrd="6" destOrd="0" presId="urn:microsoft.com/office/officeart/2018/2/layout/IconVerticalSolidList"/>
    <dgm:cxn modelId="{A0712949-B53B-48D3-B1CB-E0DA2D085DB0}" type="presParOf" srcId="{C81CB8E7-C554-409C-9602-B8F936162C80}" destId="{E17BAEEC-4FED-4056-8AAC-77BBA5801859}" srcOrd="0" destOrd="0" presId="urn:microsoft.com/office/officeart/2018/2/layout/IconVerticalSolidList"/>
    <dgm:cxn modelId="{2D68D8D8-2E81-43EE-8DE4-872D331A1AC7}" type="presParOf" srcId="{C81CB8E7-C554-409C-9602-B8F936162C80}" destId="{AF49DA46-2806-4A0E-8E4B-7CBCFA5AED3F}" srcOrd="1" destOrd="0" presId="urn:microsoft.com/office/officeart/2018/2/layout/IconVerticalSolidList"/>
    <dgm:cxn modelId="{5E177E61-AAF0-4D10-95B0-6DC179163415}" type="presParOf" srcId="{C81CB8E7-C554-409C-9602-B8F936162C80}" destId="{EE71781A-D2BD-4256-AD65-2014B118683C}" srcOrd="2" destOrd="0" presId="urn:microsoft.com/office/officeart/2018/2/layout/IconVerticalSolidList"/>
    <dgm:cxn modelId="{C90D71C2-8899-40ED-9CED-CE46F0113866}" type="presParOf" srcId="{C81CB8E7-C554-409C-9602-B8F936162C80}" destId="{33D630BC-4AFD-4F0D-AFC3-129BAF0148F8}" srcOrd="3" destOrd="0" presId="urn:microsoft.com/office/officeart/2018/2/layout/IconVerticalSolidList"/>
    <dgm:cxn modelId="{A5BA21DD-0BB3-444C-8E3B-606BACC5983B}" type="presParOf" srcId="{AF37A5A5-3D87-4B0A-B992-230D442EF2B5}" destId="{5BD0D442-1168-405C-8EEB-8B64371686C3}" srcOrd="7" destOrd="0" presId="urn:microsoft.com/office/officeart/2018/2/layout/IconVerticalSolidList"/>
    <dgm:cxn modelId="{0B61BE86-912F-41EF-81A7-B67602D33EBC}" type="presParOf" srcId="{AF37A5A5-3D87-4B0A-B992-230D442EF2B5}" destId="{DAF3BB61-59E7-40F5-9E8B-9CE86B4603D1}" srcOrd="8" destOrd="0" presId="urn:microsoft.com/office/officeart/2018/2/layout/IconVerticalSolidList"/>
    <dgm:cxn modelId="{82000C8A-0E01-4CA8-8F52-B83E2F05B69E}" type="presParOf" srcId="{DAF3BB61-59E7-40F5-9E8B-9CE86B4603D1}" destId="{1E4028BA-0FF1-4AEA-9E95-D848443DA166}" srcOrd="0" destOrd="0" presId="urn:microsoft.com/office/officeart/2018/2/layout/IconVerticalSolidList"/>
    <dgm:cxn modelId="{59757156-895B-4350-A3BC-D53B057A280D}" type="presParOf" srcId="{DAF3BB61-59E7-40F5-9E8B-9CE86B4603D1}" destId="{5EB0EFE5-E378-471F-8489-E324AB81173D}" srcOrd="1" destOrd="0" presId="urn:microsoft.com/office/officeart/2018/2/layout/IconVerticalSolidList"/>
    <dgm:cxn modelId="{5743C2FB-BA8D-43A2-A2DB-D522104EAB96}" type="presParOf" srcId="{DAF3BB61-59E7-40F5-9E8B-9CE86B4603D1}" destId="{8EBFFC08-6A00-49ED-8EE3-CE5DE2B39EED}" srcOrd="2" destOrd="0" presId="urn:microsoft.com/office/officeart/2018/2/layout/IconVerticalSolidList"/>
    <dgm:cxn modelId="{AD23C150-0AF5-4075-B5F5-02B6BF26D61C}" type="presParOf" srcId="{DAF3BB61-59E7-40F5-9E8B-9CE86B4603D1}" destId="{B2CC4E23-3B5D-4D65-ABA5-E96E65D9CA4D}" srcOrd="3" destOrd="0" presId="urn:microsoft.com/office/officeart/2018/2/layout/IconVerticalSolidList"/>
    <dgm:cxn modelId="{4A0145CD-5863-4A2F-A375-B05A53C2471D}" type="presParOf" srcId="{AF37A5A5-3D87-4B0A-B992-230D442EF2B5}" destId="{93910F3F-C88D-4DC6-855E-87D459F64CCC}" srcOrd="9" destOrd="0" presId="urn:microsoft.com/office/officeart/2018/2/layout/IconVerticalSolidList"/>
    <dgm:cxn modelId="{CA7761DD-CA46-46FB-92A7-30E758FBBB45}" type="presParOf" srcId="{AF37A5A5-3D87-4B0A-B992-230D442EF2B5}" destId="{EB5767D2-DF13-4926-A88B-8C3860D3C0E6}" srcOrd="10" destOrd="0" presId="urn:microsoft.com/office/officeart/2018/2/layout/IconVerticalSolidList"/>
    <dgm:cxn modelId="{129DF15B-BE4F-42A8-8606-65C2C8CB08A4}" type="presParOf" srcId="{EB5767D2-DF13-4926-A88B-8C3860D3C0E6}" destId="{947F7F0B-28F2-494C-8C26-5D4E25FE36E9}" srcOrd="0" destOrd="0" presId="urn:microsoft.com/office/officeart/2018/2/layout/IconVerticalSolidList"/>
    <dgm:cxn modelId="{447E0297-C33D-40B3-A8AD-64AF002425F7}" type="presParOf" srcId="{EB5767D2-DF13-4926-A88B-8C3860D3C0E6}" destId="{7196173B-04CC-47BE-A44F-6E31E7271307}" srcOrd="1" destOrd="0" presId="urn:microsoft.com/office/officeart/2018/2/layout/IconVerticalSolidList"/>
    <dgm:cxn modelId="{D1745B42-5D18-459B-857C-0517CF567903}" type="presParOf" srcId="{EB5767D2-DF13-4926-A88B-8C3860D3C0E6}" destId="{FBA78B5A-B6DF-4566-A09A-8325CEB8998C}" srcOrd="2" destOrd="0" presId="urn:microsoft.com/office/officeart/2018/2/layout/IconVerticalSolidList"/>
    <dgm:cxn modelId="{77FB7794-B3FE-47EF-9EFE-1591B1F96610}" type="presParOf" srcId="{EB5767D2-DF13-4926-A88B-8C3860D3C0E6}" destId="{1BE30B47-1385-483F-84CE-E402FD8787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BA9B1-E623-44DD-A1D2-69F017917B40}">
      <dsp:nvSpPr>
        <dsp:cNvPr id="0" name=""/>
        <dsp:cNvSpPr/>
      </dsp:nvSpPr>
      <dsp:spPr>
        <a:xfrm>
          <a:off x="23569" y="92806"/>
          <a:ext cx="1470634" cy="147063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7879C-3609-4786-A5E5-409233D4EBA6}">
      <dsp:nvSpPr>
        <dsp:cNvPr id="0" name=""/>
        <dsp:cNvSpPr/>
      </dsp:nvSpPr>
      <dsp:spPr>
        <a:xfrm>
          <a:off x="332402" y="401640"/>
          <a:ext cx="852967" cy="8529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A7ABA-9EB4-4442-B3FE-72BF960F3C07}">
      <dsp:nvSpPr>
        <dsp:cNvPr id="0" name=""/>
        <dsp:cNvSpPr/>
      </dsp:nvSpPr>
      <dsp:spPr>
        <a:xfrm>
          <a:off x="1809339" y="92806"/>
          <a:ext cx="3466494" cy="147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Definition:</a:t>
          </a:r>
          <a:br>
            <a:rPr lang="en-US" sz="1600" b="1" kern="1200" dirty="0"/>
          </a:br>
          <a:r>
            <a:rPr lang="en-US" sz="1600" b="1" kern="1200" dirty="0"/>
            <a:t> AI enables machines to think, learn, and act intelligently</a:t>
          </a:r>
          <a:r>
            <a:rPr lang="en-US" sz="1600" kern="1200" dirty="0"/>
            <a:t>.</a:t>
          </a:r>
          <a:br>
            <a:rPr lang="en-US" sz="1600" kern="1200" dirty="0"/>
          </a:br>
          <a:r>
            <a:rPr lang="en-US" sz="1600" kern="1200" dirty="0"/>
            <a:t> Generative AI creates new content — like text, images, and designs — using deep learning.</a:t>
          </a:r>
        </a:p>
      </dsp:txBody>
      <dsp:txXfrm>
        <a:off x="1809339" y="92806"/>
        <a:ext cx="3466494" cy="1470634"/>
      </dsp:txXfrm>
    </dsp:sp>
    <dsp:sp modelId="{BA58F9AE-F4D5-4428-AECD-FDE65C2E2B3D}">
      <dsp:nvSpPr>
        <dsp:cNvPr id="0" name=""/>
        <dsp:cNvSpPr/>
      </dsp:nvSpPr>
      <dsp:spPr>
        <a:xfrm>
          <a:off x="5879845" y="92806"/>
          <a:ext cx="1470634" cy="147063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745EC-1A79-499C-87EC-EED547256D8E}">
      <dsp:nvSpPr>
        <dsp:cNvPr id="0" name=""/>
        <dsp:cNvSpPr/>
      </dsp:nvSpPr>
      <dsp:spPr>
        <a:xfrm>
          <a:off x="6188678" y="401640"/>
          <a:ext cx="852967" cy="8529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41287-114A-4A42-B327-D6DF5AD1C3DD}">
      <dsp:nvSpPr>
        <dsp:cNvPr id="0" name=""/>
        <dsp:cNvSpPr/>
      </dsp:nvSpPr>
      <dsp:spPr>
        <a:xfrm>
          <a:off x="7665615" y="92806"/>
          <a:ext cx="3466494" cy="147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Applications:</a:t>
          </a:r>
          <a:br>
            <a:rPr lang="en-US" sz="1600" b="1" kern="1200" dirty="0"/>
          </a:br>
          <a:r>
            <a:rPr lang="en-US" sz="1600" b="1" kern="1200" dirty="0"/>
            <a:t> ChatGPT, self-driving cars, healthcare diagnostics, predictive analytics.</a:t>
          </a:r>
          <a:endParaRPr lang="en-US" sz="1600" kern="1200" dirty="0"/>
        </a:p>
      </dsp:txBody>
      <dsp:txXfrm>
        <a:off x="7665615" y="92806"/>
        <a:ext cx="3466494" cy="1470634"/>
      </dsp:txXfrm>
    </dsp:sp>
    <dsp:sp modelId="{24A00879-6768-4CF8-9E4C-1DBEB49EEBED}">
      <dsp:nvSpPr>
        <dsp:cNvPr id="0" name=""/>
        <dsp:cNvSpPr/>
      </dsp:nvSpPr>
      <dsp:spPr>
        <a:xfrm>
          <a:off x="23569" y="2203886"/>
          <a:ext cx="1470634" cy="147063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A9BF1-A0D1-4972-99FF-E31E0E2880C1}">
      <dsp:nvSpPr>
        <dsp:cNvPr id="0" name=""/>
        <dsp:cNvSpPr/>
      </dsp:nvSpPr>
      <dsp:spPr>
        <a:xfrm>
          <a:off x="332402" y="2512720"/>
          <a:ext cx="852967" cy="8529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7766E-38B8-43FF-95E4-C81B00AA1BBF}">
      <dsp:nvSpPr>
        <dsp:cNvPr id="0" name=""/>
        <dsp:cNvSpPr/>
      </dsp:nvSpPr>
      <dsp:spPr>
        <a:xfrm>
          <a:off x="1809339" y="2203886"/>
          <a:ext cx="3466494" cy="147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Benefits:</a:t>
          </a:r>
          <a:br>
            <a:rPr lang="en-US" sz="1600" b="1" kern="1200" dirty="0"/>
          </a:br>
          <a:r>
            <a:rPr lang="en-US" sz="1600" b="1" kern="1200" dirty="0"/>
            <a:t> Automation, better decision-making, high accuracy, enhanced creativity.</a:t>
          </a:r>
          <a:endParaRPr lang="en-US" sz="1600" kern="1200" dirty="0"/>
        </a:p>
      </dsp:txBody>
      <dsp:txXfrm>
        <a:off x="1809339" y="2203886"/>
        <a:ext cx="3466494" cy="1470634"/>
      </dsp:txXfrm>
    </dsp:sp>
    <dsp:sp modelId="{9760D60A-6AFA-4875-BD20-AD66E931E302}">
      <dsp:nvSpPr>
        <dsp:cNvPr id="0" name=""/>
        <dsp:cNvSpPr/>
      </dsp:nvSpPr>
      <dsp:spPr>
        <a:xfrm>
          <a:off x="5879845" y="2203886"/>
          <a:ext cx="1470634" cy="147063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A3DF5-107A-4272-BCEE-64B1D9B3AB63}">
      <dsp:nvSpPr>
        <dsp:cNvPr id="0" name=""/>
        <dsp:cNvSpPr/>
      </dsp:nvSpPr>
      <dsp:spPr>
        <a:xfrm>
          <a:off x="6188678" y="2512720"/>
          <a:ext cx="852967" cy="8529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A65B8-23C1-45D1-A73C-7AB9DECB23D9}">
      <dsp:nvSpPr>
        <dsp:cNvPr id="0" name=""/>
        <dsp:cNvSpPr/>
      </dsp:nvSpPr>
      <dsp:spPr>
        <a:xfrm>
          <a:off x="7665615" y="2203886"/>
          <a:ext cx="3466494" cy="14706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Challenges:</a:t>
          </a:r>
          <a:br>
            <a:rPr lang="en-US" sz="1600" b="1" kern="1200" dirty="0"/>
          </a:br>
          <a:r>
            <a:rPr lang="en-US" sz="1600" b="1" kern="1200" dirty="0"/>
            <a:t> Ethical bias, data privacy issues, misuse risks, high costs.</a:t>
          </a:r>
          <a:endParaRPr lang="en-US" sz="1600" kern="1200" dirty="0"/>
        </a:p>
      </dsp:txBody>
      <dsp:txXfrm>
        <a:off x="7665615" y="2203886"/>
        <a:ext cx="3466494" cy="1470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24E618-94E6-430F-9258-028B1C3CEBAC}">
      <dsp:nvSpPr>
        <dsp:cNvPr id="0" name=""/>
        <dsp:cNvSpPr/>
      </dsp:nvSpPr>
      <dsp:spPr>
        <a:xfrm>
          <a:off x="993961" y="822005"/>
          <a:ext cx="1084787" cy="10847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04E67-A2A6-47BB-8077-41F53D146E9D}">
      <dsp:nvSpPr>
        <dsp:cNvPr id="0" name=""/>
        <dsp:cNvSpPr/>
      </dsp:nvSpPr>
      <dsp:spPr>
        <a:xfrm>
          <a:off x="331035" y="2225322"/>
          <a:ext cx="24106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Definition:</a:t>
          </a:r>
          <a:r>
            <a:rPr lang="en-US" sz="1500" kern="1200"/>
            <a:t> Devices connected to the internet sharing real-time data.</a:t>
          </a:r>
        </a:p>
      </dsp:txBody>
      <dsp:txXfrm>
        <a:off x="331035" y="2225322"/>
        <a:ext cx="2410638" cy="720000"/>
      </dsp:txXfrm>
    </dsp:sp>
    <dsp:sp modelId="{D706221B-6BA3-49DD-8D6C-0622C45C759D}">
      <dsp:nvSpPr>
        <dsp:cNvPr id="0" name=""/>
        <dsp:cNvSpPr/>
      </dsp:nvSpPr>
      <dsp:spPr>
        <a:xfrm>
          <a:off x="3826461" y="822005"/>
          <a:ext cx="1084787" cy="10847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5BECC-3F3E-43CA-870D-E5E81145C9DC}">
      <dsp:nvSpPr>
        <dsp:cNvPr id="0" name=""/>
        <dsp:cNvSpPr/>
      </dsp:nvSpPr>
      <dsp:spPr>
        <a:xfrm>
          <a:off x="3163535" y="2225322"/>
          <a:ext cx="24106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Applications:</a:t>
          </a:r>
          <a:r>
            <a:rPr lang="en-US" sz="1500" kern="1200"/>
            <a:t> Smart homes, wearables, healthcare, smart factories, connected cars.</a:t>
          </a:r>
        </a:p>
      </dsp:txBody>
      <dsp:txXfrm>
        <a:off x="3163535" y="2225322"/>
        <a:ext cx="2410638" cy="720000"/>
      </dsp:txXfrm>
    </dsp:sp>
    <dsp:sp modelId="{B75B5DB8-5AE2-44FF-8AA6-A43F5B404B13}">
      <dsp:nvSpPr>
        <dsp:cNvPr id="0" name=""/>
        <dsp:cNvSpPr/>
      </dsp:nvSpPr>
      <dsp:spPr>
        <a:xfrm>
          <a:off x="6658960" y="822005"/>
          <a:ext cx="1084787" cy="10847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EB0B2-B46F-435D-AA43-15B3DF3E4977}">
      <dsp:nvSpPr>
        <dsp:cNvPr id="0" name=""/>
        <dsp:cNvSpPr/>
      </dsp:nvSpPr>
      <dsp:spPr>
        <a:xfrm>
          <a:off x="5996035" y="2225322"/>
          <a:ext cx="24106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Benefits:</a:t>
          </a:r>
          <a:r>
            <a:rPr lang="en-US" sz="1500" kern="1200"/>
            <a:t> Real-time control, efficiency, better decision-making.</a:t>
          </a:r>
        </a:p>
      </dsp:txBody>
      <dsp:txXfrm>
        <a:off x="5996035" y="2225322"/>
        <a:ext cx="2410638" cy="720000"/>
      </dsp:txXfrm>
    </dsp:sp>
    <dsp:sp modelId="{73088A52-BBA4-4A70-805D-C616C53391BA}">
      <dsp:nvSpPr>
        <dsp:cNvPr id="0" name=""/>
        <dsp:cNvSpPr/>
      </dsp:nvSpPr>
      <dsp:spPr>
        <a:xfrm>
          <a:off x="9491460" y="822005"/>
          <a:ext cx="1084787" cy="10847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A7F30-53F0-462B-A8F3-3FF352A0C681}">
      <dsp:nvSpPr>
        <dsp:cNvPr id="0" name=""/>
        <dsp:cNvSpPr/>
      </dsp:nvSpPr>
      <dsp:spPr>
        <a:xfrm>
          <a:off x="8828535" y="2225322"/>
          <a:ext cx="24106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Challenges:</a:t>
          </a:r>
          <a:r>
            <a:rPr lang="en-US" sz="1500" kern="1200"/>
            <a:t> Security, privacy, connectivity issues.</a:t>
          </a:r>
        </a:p>
      </dsp:txBody>
      <dsp:txXfrm>
        <a:off x="8828535" y="2225322"/>
        <a:ext cx="241063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82680-9236-4065-9295-6658BF9032D7}">
      <dsp:nvSpPr>
        <dsp:cNvPr id="0" name=""/>
        <dsp:cNvSpPr/>
      </dsp:nvSpPr>
      <dsp:spPr>
        <a:xfrm>
          <a:off x="0" y="1468"/>
          <a:ext cx="11169263" cy="6257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1B19C-F823-4864-8676-5DAB8CBBF06A}">
      <dsp:nvSpPr>
        <dsp:cNvPr id="0" name=""/>
        <dsp:cNvSpPr/>
      </dsp:nvSpPr>
      <dsp:spPr>
        <a:xfrm>
          <a:off x="189302" y="142272"/>
          <a:ext cx="344186" cy="3441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69E64-595E-4734-9082-C2AA43543865}">
      <dsp:nvSpPr>
        <dsp:cNvPr id="0" name=""/>
        <dsp:cNvSpPr/>
      </dsp:nvSpPr>
      <dsp:spPr>
        <a:xfrm>
          <a:off x="722792" y="1468"/>
          <a:ext cx="10446470" cy="62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0" tIns="66230" rIns="66230" bIns="6623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/>
              <a:cs typeface="Times New Roman"/>
            </a:rPr>
            <a:t>Blockchain:</a:t>
          </a:r>
          <a:r>
            <a:rPr lang="en-US" sz="1700" kern="1200" dirty="0">
              <a:latin typeface="Times New Roman"/>
              <a:cs typeface="Times New Roman"/>
            </a:rPr>
            <a:t> Secure, decentralized digital transactions; applications in finance, supply chain.</a:t>
          </a:r>
        </a:p>
      </dsp:txBody>
      <dsp:txXfrm>
        <a:off x="722792" y="1468"/>
        <a:ext cx="10446470" cy="625794"/>
      </dsp:txXfrm>
    </dsp:sp>
    <dsp:sp modelId="{4A0B00BE-F293-4DAB-A1AD-172BDA603D43}">
      <dsp:nvSpPr>
        <dsp:cNvPr id="0" name=""/>
        <dsp:cNvSpPr/>
      </dsp:nvSpPr>
      <dsp:spPr>
        <a:xfrm>
          <a:off x="0" y="783711"/>
          <a:ext cx="11169263" cy="6257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44252-75ED-41CB-AEDB-D2985B51CFB0}">
      <dsp:nvSpPr>
        <dsp:cNvPr id="0" name=""/>
        <dsp:cNvSpPr/>
      </dsp:nvSpPr>
      <dsp:spPr>
        <a:xfrm>
          <a:off x="189302" y="924515"/>
          <a:ext cx="344186" cy="3441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AF3B5-5530-452E-AE5B-4DE865F7812D}">
      <dsp:nvSpPr>
        <dsp:cNvPr id="0" name=""/>
        <dsp:cNvSpPr/>
      </dsp:nvSpPr>
      <dsp:spPr>
        <a:xfrm>
          <a:off x="722792" y="783711"/>
          <a:ext cx="10446470" cy="62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0" tIns="66230" rIns="66230" bIns="6623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/>
              <a:cs typeface="Times New Roman"/>
            </a:rPr>
            <a:t>5G Technology:</a:t>
          </a:r>
          <a:r>
            <a:rPr lang="en-US" sz="1700" kern="1200" dirty="0">
              <a:latin typeface="Times New Roman"/>
              <a:cs typeface="Times New Roman"/>
            </a:rPr>
            <a:t> Ultra-fast, low-latency wireless networks connecting devices globally.</a:t>
          </a:r>
        </a:p>
      </dsp:txBody>
      <dsp:txXfrm>
        <a:off x="722792" y="783711"/>
        <a:ext cx="10446470" cy="625794"/>
      </dsp:txXfrm>
    </dsp:sp>
    <dsp:sp modelId="{3F7A6E70-49E1-4B06-8B47-F4332D3D12A9}">
      <dsp:nvSpPr>
        <dsp:cNvPr id="0" name=""/>
        <dsp:cNvSpPr/>
      </dsp:nvSpPr>
      <dsp:spPr>
        <a:xfrm>
          <a:off x="0" y="1565954"/>
          <a:ext cx="11169263" cy="6257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AB57D-8879-4EC0-8CD0-1726781E5868}">
      <dsp:nvSpPr>
        <dsp:cNvPr id="0" name=""/>
        <dsp:cNvSpPr/>
      </dsp:nvSpPr>
      <dsp:spPr>
        <a:xfrm>
          <a:off x="189302" y="1706758"/>
          <a:ext cx="344186" cy="3441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7B05C-E475-4884-95D3-249A67709D72}">
      <dsp:nvSpPr>
        <dsp:cNvPr id="0" name=""/>
        <dsp:cNvSpPr/>
      </dsp:nvSpPr>
      <dsp:spPr>
        <a:xfrm>
          <a:off x="722792" y="1565954"/>
          <a:ext cx="10446470" cy="62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0" tIns="66230" rIns="66230" bIns="6623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/>
              <a:cs typeface="Times New Roman"/>
            </a:rPr>
            <a:t>Augmented &amp; Virtual Reality (AR/VR):</a:t>
          </a:r>
          <a:r>
            <a:rPr lang="en-US" sz="1700" kern="1200" dirty="0">
              <a:latin typeface="Times New Roman"/>
              <a:cs typeface="Times New Roman"/>
            </a:rPr>
            <a:t> Immersive experiences for gaming, education, and training.</a:t>
          </a:r>
        </a:p>
      </dsp:txBody>
      <dsp:txXfrm>
        <a:off x="722792" y="1565954"/>
        <a:ext cx="10446470" cy="625794"/>
      </dsp:txXfrm>
    </dsp:sp>
    <dsp:sp modelId="{E17BAEEC-4FED-4056-8AAC-77BBA5801859}">
      <dsp:nvSpPr>
        <dsp:cNvPr id="0" name=""/>
        <dsp:cNvSpPr/>
      </dsp:nvSpPr>
      <dsp:spPr>
        <a:xfrm>
          <a:off x="0" y="2348197"/>
          <a:ext cx="11169263" cy="6257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9DA46-2806-4A0E-8E4B-7CBCFA5AED3F}">
      <dsp:nvSpPr>
        <dsp:cNvPr id="0" name=""/>
        <dsp:cNvSpPr/>
      </dsp:nvSpPr>
      <dsp:spPr>
        <a:xfrm>
          <a:off x="189302" y="2489001"/>
          <a:ext cx="344186" cy="3441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630BC-4AFD-4F0D-AFC3-129BAF0148F8}">
      <dsp:nvSpPr>
        <dsp:cNvPr id="0" name=""/>
        <dsp:cNvSpPr/>
      </dsp:nvSpPr>
      <dsp:spPr>
        <a:xfrm>
          <a:off x="722792" y="2348197"/>
          <a:ext cx="10446470" cy="62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0" tIns="66230" rIns="66230" bIns="6623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/>
              <a:cs typeface="Times New Roman"/>
            </a:rPr>
            <a:t>Quantum Computing:</a:t>
          </a:r>
          <a:r>
            <a:rPr lang="en-US" sz="1700" kern="1200" dirty="0">
              <a:latin typeface="Times New Roman"/>
              <a:cs typeface="Times New Roman"/>
            </a:rPr>
            <a:t> Ultra-powerful computing solving complex problems faster than classical computers.</a:t>
          </a:r>
        </a:p>
      </dsp:txBody>
      <dsp:txXfrm>
        <a:off x="722792" y="2348197"/>
        <a:ext cx="10446470" cy="625794"/>
      </dsp:txXfrm>
    </dsp:sp>
    <dsp:sp modelId="{1E4028BA-0FF1-4AEA-9E95-D848443DA166}">
      <dsp:nvSpPr>
        <dsp:cNvPr id="0" name=""/>
        <dsp:cNvSpPr/>
      </dsp:nvSpPr>
      <dsp:spPr>
        <a:xfrm>
          <a:off x="0" y="3130440"/>
          <a:ext cx="11169263" cy="6257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0EFE5-E378-471F-8489-E324AB81173D}">
      <dsp:nvSpPr>
        <dsp:cNvPr id="0" name=""/>
        <dsp:cNvSpPr/>
      </dsp:nvSpPr>
      <dsp:spPr>
        <a:xfrm>
          <a:off x="189302" y="3271243"/>
          <a:ext cx="344186" cy="3441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C4E23-3B5D-4D65-ABA5-E96E65D9CA4D}">
      <dsp:nvSpPr>
        <dsp:cNvPr id="0" name=""/>
        <dsp:cNvSpPr/>
      </dsp:nvSpPr>
      <dsp:spPr>
        <a:xfrm>
          <a:off x="722792" y="3130440"/>
          <a:ext cx="10446470" cy="62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0" tIns="66230" rIns="66230" bIns="6623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/>
              <a:cs typeface="Times New Roman"/>
            </a:rPr>
            <a:t>Robotics &amp; Automation:</a:t>
          </a:r>
          <a:r>
            <a:rPr lang="en-US" sz="1700" kern="1200" dirty="0">
              <a:latin typeface="Times New Roman"/>
              <a:cs typeface="Times New Roman"/>
            </a:rPr>
            <a:t> Smart machines improving manufacturing, healthcare, and daily life.</a:t>
          </a:r>
        </a:p>
      </dsp:txBody>
      <dsp:txXfrm>
        <a:off x="722792" y="3130440"/>
        <a:ext cx="10446470" cy="625794"/>
      </dsp:txXfrm>
    </dsp:sp>
    <dsp:sp modelId="{947F7F0B-28F2-494C-8C26-5D4E25FE36E9}">
      <dsp:nvSpPr>
        <dsp:cNvPr id="0" name=""/>
        <dsp:cNvSpPr/>
      </dsp:nvSpPr>
      <dsp:spPr>
        <a:xfrm>
          <a:off x="0" y="3912683"/>
          <a:ext cx="11169263" cy="62579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6173B-04CC-47BE-A44F-6E31E7271307}">
      <dsp:nvSpPr>
        <dsp:cNvPr id="0" name=""/>
        <dsp:cNvSpPr/>
      </dsp:nvSpPr>
      <dsp:spPr>
        <a:xfrm>
          <a:off x="189302" y="4053486"/>
          <a:ext cx="344186" cy="3441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30B47-1385-483F-84CE-E402FD8787F0}">
      <dsp:nvSpPr>
        <dsp:cNvPr id="0" name=""/>
        <dsp:cNvSpPr/>
      </dsp:nvSpPr>
      <dsp:spPr>
        <a:xfrm>
          <a:off x="722792" y="3912683"/>
          <a:ext cx="10446470" cy="625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0" tIns="66230" rIns="66230" bIns="6623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Times New Roman"/>
              <a:cs typeface="Times New Roman"/>
            </a:rPr>
            <a:t>Biotechnology:</a:t>
          </a:r>
          <a:r>
            <a:rPr lang="en-US" sz="1700" kern="1200" dirty="0">
              <a:latin typeface="Times New Roman"/>
              <a:cs typeface="Times New Roman"/>
            </a:rPr>
            <a:t> Genetic engineering, medical advancements, and sustainable solutions.</a:t>
          </a:r>
        </a:p>
      </dsp:txBody>
      <dsp:txXfrm>
        <a:off x="722792" y="3912683"/>
        <a:ext cx="10446470" cy="625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1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51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4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4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2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7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6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8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7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4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4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ue and green lines and dots&#10;&#10;AI-generated content may be incorrect.">
            <a:extLst>
              <a:ext uri="{FF2B5EF4-FFF2-40B4-BE49-F238E27FC236}">
                <a16:creationId xmlns:a16="http://schemas.microsoft.com/office/drawing/2014/main" id="{DFC92B0D-9265-377E-8700-9DA27B41C9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13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  <a:ea typeface="+mj-lt"/>
                <a:cs typeface="+mj-lt"/>
              </a:rPr>
              <a:t>Emerging Technologies</a:t>
            </a:r>
            <a:endParaRPr lang="en-US" sz="6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Transforming the Future through Innovation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2541E-E7ED-C0F6-6578-9B457487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>
            <a:normAutofit/>
          </a:bodyPr>
          <a:lstStyle/>
          <a:p>
            <a:r>
              <a:rPr lang="en-US" b="0">
                <a:ea typeface="+mj-lt"/>
                <a:cs typeface="+mj-lt"/>
              </a:rPr>
              <a:t>Definition</a:t>
            </a:r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9C4DE-77C8-82C6-EFAD-BF9F08DD5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536" y="2578608"/>
            <a:ext cx="6236208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world is entering a </a:t>
            </a:r>
            <a:r>
              <a:rPr lang="en-US" b="1" dirty="0">
                <a:ea typeface="+mn-lt"/>
                <a:cs typeface="+mn-lt"/>
              </a:rPr>
              <a:t>new digital era</a:t>
            </a:r>
            <a:r>
              <a:rPr lang="en-US" dirty="0">
                <a:ea typeface="+mn-lt"/>
                <a:cs typeface="+mn-lt"/>
              </a:rPr>
              <a:t> fueled by rapid innovation and technological advancement.</a:t>
            </a:r>
          </a:p>
          <a:p>
            <a:r>
              <a:rPr lang="en-US" b="1" dirty="0">
                <a:ea typeface="+mn-lt"/>
                <a:cs typeface="+mn-lt"/>
              </a:rPr>
              <a:t>Emerging technologies</a:t>
            </a:r>
            <a:r>
              <a:rPr lang="en-US" dirty="0">
                <a:ea typeface="+mn-lt"/>
                <a:cs typeface="+mn-lt"/>
              </a:rPr>
              <a:t> are transforming how we </a:t>
            </a:r>
            <a:r>
              <a:rPr lang="en-US" b="1" dirty="0">
                <a:ea typeface="+mn-lt"/>
                <a:cs typeface="+mn-lt"/>
              </a:rPr>
              <a:t>live, learn, communicate, and work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ea typeface="+mn-lt"/>
                <a:cs typeface="+mn-lt"/>
              </a:rPr>
              <a:t>These innovations are making industries </a:t>
            </a:r>
            <a:r>
              <a:rPr lang="en-US" b="1" dirty="0">
                <a:ea typeface="+mn-lt"/>
                <a:cs typeface="+mn-lt"/>
              </a:rPr>
              <a:t>smarter, faster, and more connected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ea typeface="+mn-lt"/>
                <a:cs typeface="+mn-lt"/>
              </a:rPr>
              <a:t>They are influencing areas like </a:t>
            </a:r>
            <a:r>
              <a:rPr lang="en-US" b="1" dirty="0">
                <a:ea typeface="+mn-lt"/>
                <a:cs typeface="+mn-lt"/>
              </a:rPr>
              <a:t>healthcare, education, transportation, and business operations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85750" indent="-285750"/>
            <a:endParaRPr lang="en-US" dirty="0">
              <a:latin typeface="Bierstadt"/>
              <a:ea typeface="+mn-lt"/>
              <a:cs typeface="Times New Roman"/>
            </a:endParaRPr>
          </a:p>
        </p:txBody>
      </p:sp>
      <p:pic>
        <p:nvPicPr>
          <p:cNvPr id="10" name="Picture 9" descr="A diagram of a smart future&#10;&#10;AI-generated content may be incorrect.">
            <a:extLst>
              <a:ext uri="{FF2B5EF4-FFF2-40B4-BE49-F238E27FC236}">
                <a16:creationId xmlns:a16="http://schemas.microsoft.com/office/drawing/2014/main" id="{141BF710-3B31-26DF-48F7-31389712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66" y="516608"/>
            <a:ext cx="4675323" cy="58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FA21-4517-ACB6-836A-AE6F4F7EA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CE634CC-A8A8-D920-2DD8-286D81C99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60A6D-B1D4-55CE-F7A4-508F59F8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71379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Artificial Intelligence (AI &amp; Generative AI)</a:t>
            </a:r>
            <a:endParaRPr lang="en-US" dirty="0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805FF74-E0D9-E824-FB05-894CFECD38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251448"/>
              </p:ext>
            </p:extLst>
          </p:nvPr>
        </p:nvGraphicFramePr>
        <p:xfrm>
          <a:off x="521208" y="2061998"/>
          <a:ext cx="1115568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B54984-9485-971B-3A7D-6BA95322D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58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8D164-455D-34DC-0BFB-94232212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B9D51F6-ADC4-1298-398C-3079A18E9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9EE1E-50A7-1866-6407-DDD6E529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5" y="978408"/>
            <a:ext cx="6236208" cy="1463040"/>
          </a:xfrm>
        </p:spPr>
        <p:txBody>
          <a:bodyPr>
            <a:normAutofit/>
          </a:bodyPr>
          <a:lstStyle/>
          <a:p>
            <a:r>
              <a:rPr lang="en-US" b="0" i="1" dirty="0">
                <a:ea typeface="+mj-lt"/>
                <a:cs typeface="+mj-lt"/>
              </a:rPr>
              <a:t>Internet of Things (IoT)</a:t>
            </a:r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926EC12-FFBF-2036-7FEA-574441EC2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FE4DD62D-D5EB-5125-84F4-8967D0436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6305105"/>
              </p:ext>
            </p:extLst>
          </p:nvPr>
        </p:nvGraphicFramePr>
        <p:xfrm>
          <a:off x="317095" y="2036167"/>
          <a:ext cx="11570209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00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D374-F17F-EDA7-6994-43FEFC571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494CB-72F2-2CDA-EA4F-7B171A93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668442"/>
            <a:ext cx="10573062" cy="7218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tx2"/>
                </a:solidFill>
                <a:latin typeface="Times New Roman"/>
                <a:cs typeface="Times New Roman"/>
              </a:rPr>
              <a:t> Some Emerging </a:t>
            </a:r>
            <a:r>
              <a:rPr lang="en-US" sz="3200">
                <a:solidFill>
                  <a:schemeClr val="tx2"/>
                </a:solidFill>
                <a:latin typeface="Times New Roman"/>
                <a:ea typeface="+mj-lt"/>
                <a:cs typeface="Times New Roman"/>
              </a:rPr>
              <a:t>Key</a:t>
            </a:r>
            <a:r>
              <a:rPr lang="en-US" sz="3200">
                <a:solidFill>
                  <a:schemeClr val="tx2"/>
                </a:solidFill>
                <a:latin typeface="Times New Roman"/>
                <a:cs typeface="Times New Roman"/>
              </a:rPr>
              <a:t> Technologies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DA262E-1305-865E-E391-F3A7B0C2B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TextBox 2">
            <a:extLst>
              <a:ext uri="{FF2B5EF4-FFF2-40B4-BE49-F238E27FC236}">
                <a16:creationId xmlns:a16="http://schemas.microsoft.com/office/drawing/2014/main" id="{03BC68ED-E32F-88E3-5A49-F235B5B26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266220"/>
              </p:ext>
            </p:extLst>
          </p:nvPr>
        </p:nvGraphicFramePr>
        <p:xfrm>
          <a:off x="522194" y="1430821"/>
          <a:ext cx="11169263" cy="4539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1061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50B792-AF25-9E06-E7F2-703AB5859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434A1-C25B-9CF6-621E-425CEDC9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668442"/>
            <a:ext cx="7108659" cy="726871"/>
          </a:xfrm>
        </p:spPr>
        <p:txBody>
          <a:bodyPr>
            <a:normAutofit fontScale="90000"/>
          </a:bodyPr>
          <a:lstStyle/>
          <a:p>
            <a:r>
              <a:rPr lang="en-US" b="0">
                <a:ea typeface="+mj-lt"/>
                <a:cs typeface="+mj-lt"/>
              </a:rPr>
              <a:t>Benefits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DBC276-C97C-633B-BC23-257D2CCA3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709574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rrow pointing up to a square with circuit board and lines&#10;&#10;AI-generated content may be incorrect.">
            <a:extLst>
              <a:ext uri="{FF2B5EF4-FFF2-40B4-BE49-F238E27FC236}">
                <a16:creationId xmlns:a16="http://schemas.microsoft.com/office/drawing/2014/main" id="{ECB510FA-BFAE-F603-7FB0-BB39A12E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466" y="508090"/>
            <a:ext cx="1828015" cy="18280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6FB30-818F-249E-7A59-9B36FBD96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718218"/>
            <a:ext cx="7109598" cy="426609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latin typeface="Times New Roman"/>
                <a:ea typeface="+mn-lt"/>
                <a:cs typeface="+mn-lt"/>
              </a:rPr>
              <a:t>Increased Efficiency &amp; Productivity</a:t>
            </a:r>
            <a:r>
              <a:rPr lang="en-US" dirty="0">
                <a:latin typeface="Times New Roman"/>
                <a:ea typeface="+mn-lt"/>
                <a:cs typeface="+mn-lt"/>
              </a:rPr>
              <a:t> – Automation reduces human effort.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Better Decision-Making</a:t>
            </a:r>
            <a:r>
              <a:rPr lang="en-US" dirty="0">
                <a:latin typeface="Times New Roman"/>
                <a:ea typeface="+mn-lt"/>
                <a:cs typeface="+mn-lt"/>
              </a:rPr>
              <a:t> – AI and data analytics provide smart insights.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Improved Connectivity</a:t>
            </a:r>
            <a:r>
              <a:rPr lang="en-US" dirty="0">
                <a:latin typeface="Times New Roman"/>
                <a:ea typeface="+mn-lt"/>
                <a:cs typeface="+mn-lt"/>
              </a:rPr>
              <a:t> – 5G and IoT link people, devices, and systems.</a:t>
            </a: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Enhanced Customer Experience</a:t>
            </a:r>
            <a:r>
              <a:rPr lang="en-US" dirty="0">
                <a:latin typeface="Times New Roman"/>
                <a:ea typeface="+mn-lt"/>
                <a:cs typeface="+mn-lt"/>
              </a:rPr>
              <a:t> – Personalized and interactive services.</a:t>
            </a:r>
          </a:p>
          <a:p>
            <a:r>
              <a:rPr lang="en-US" b="1" dirty="0">
                <a:latin typeface="Times New Roman"/>
                <a:ea typeface="+mn-lt"/>
                <a:cs typeface="+mn-lt"/>
              </a:rPr>
              <a:t>Sustainability</a:t>
            </a:r>
            <a:r>
              <a:rPr lang="en-US" dirty="0">
                <a:latin typeface="Times New Roman"/>
                <a:ea typeface="+mn-lt"/>
                <a:cs typeface="+mn-lt"/>
              </a:rPr>
              <a:t> – Green computing and smarter energy management.</a:t>
            </a:r>
          </a:p>
          <a:p>
            <a:pPr>
              <a:lnSpc>
                <a:spcPct val="100000"/>
              </a:lnSpc>
            </a:pPr>
            <a:endParaRPr lang="en-US" b="1" dirty="0">
              <a:latin typeface="Times New Roman"/>
              <a:ea typeface="+mn-lt"/>
              <a:cs typeface="+mn-lt"/>
            </a:endParaRPr>
          </a:p>
        </p:txBody>
      </p:sp>
      <p:pic>
        <p:nvPicPr>
          <p:cNvPr id="5" name="Picture 4" descr="A glowing globe with lines and dots&#10;&#10;AI-generated content may be incorrect.">
            <a:extLst>
              <a:ext uri="{FF2B5EF4-FFF2-40B4-BE49-F238E27FC236}">
                <a16:creationId xmlns:a16="http://schemas.microsoft.com/office/drawing/2014/main" id="{D5A98C52-FA19-CBD9-B9AA-00BC0392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466" y="2515068"/>
            <a:ext cx="1828015" cy="1828015"/>
          </a:xfrm>
          <a:prstGeom prst="rect">
            <a:avLst/>
          </a:prstGeom>
        </p:spPr>
      </p:pic>
      <p:pic>
        <p:nvPicPr>
          <p:cNvPr id="4" name="Picture 3" descr="A digital illustration of a city&#10;&#10;AI-generated content may be incorrect.">
            <a:extLst>
              <a:ext uri="{FF2B5EF4-FFF2-40B4-BE49-F238E27FC236}">
                <a16:creationId xmlns:a16="http://schemas.microsoft.com/office/drawing/2014/main" id="{1BC0875D-5C1A-87DB-E05F-62DA966F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775" y="4522045"/>
            <a:ext cx="1828015" cy="182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6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B5125-67CB-65BC-9B44-4BD7DBEBA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1ABDA4C-062F-4E88-A079-2279A6477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467D7-4A40-3580-4930-41224270E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9360" cy="1463040"/>
          </a:xfrm>
        </p:spPr>
        <p:txBody>
          <a:bodyPr>
            <a:normAutofit/>
          </a:bodyPr>
          <a:lstStyle/>
          <a:p>
            <a:r>
              <a:rPr lang="en-US" b="0">
                <a:latin typeface="Times New Roman"/>
                <a:ea typeface="+mj-lt"/>
                <a:cs typeface="Times New Roman"/>
              </a:rPr>
              <a:t>Challenges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B32A452-897B-5676-7870-2C3A2E87F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052135"/>
            <a:ext cx="5910776" cy="42938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Data Privacy &amp; Security Risks</a:t>
            </a:r>
            <a:r>
              <a:rPr lang="en-US" dirty="0">
                <a:ea typeface="+mn-lt"/>
                <a:cs typeface="+mn-lt"/>
              </a:rPr>
              <a:t> – Sensitive data can be hacked or misused.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r>
              <a:rPr lang="en-US" b="1" dirty="0">
                <a:ea typeface="+mn-lt"/>
                <a:cs typeface="+mn-lt"/>
              </a:rPr>
              <a:t>High Implementation Costs</a:t>
            </a:r>
            <a:r>
              <a:rPr lang="en-US" dirty="0">
                <a:ea typeface="+mn-lt"/>
                <a:cs typeface="+mn-lt"/>
              </a:rPr>
              <a:t> – Advanced technologies require significant investment.</a:t>
            </a:r>
          </a:p>
          <a:p>
            <a:r>
              <a:rPr lang="en-US" b="1" dirty="0">
                <a:ea typeface="+mn-lt"/>
                <a:cs typeface="+mn-lt"/>
              </a:rPr>
              <a:t>Ethical Concerns &amp; Bias</a:t>
            </a:r>
            <a:r>
              <a:rPr lang="en-US" dirty="0">
                <a:ea typeface="+mn-lt"/>
                <a:cs typeface="+mn-lt"/>
              </a:rPr>
              <a:t> – AI and automation can introduce unfair decisions.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Skill Gap</a:t>
            </a:r>
            <a:r>
              <a:rPr lang="en-US" dirty="0">
                <a:ea typeface="+mn-lt"/>
                <a:cs typeface="+mn-lt"/>
              </a:rPr>
              <a:t> – Need for trained professionals to operate and manage technologies.</a:t>
            </a:r>
          </a:p>
        </p:txBody>
      </p:sp>
      <p:pic>
        <p:nvPicPr>
          <p:cNvPr id="77" name="Picture 76" descr="A collage of images of people and a computer&#10;&#10;AI-generated content may be incorrect.">
            <a:extLst>
              <a:ext uri="{FF2B5EF4-FFF2-40B4-BE49-F238E27FC236}">
                <a16:creationId xmlns:a16="http://schemas.microsoft.com/office/drawing/2014/main" id="{B5248FB3-8D49-F486-89B6-28B236BD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545" y="983673"/>
            <a:ext cx="5140037" cy="51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7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0EE6-6DBC-1774-682A-4EFE2CB59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188EF2-E770-4688-ACD8-6475E664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E3625-E202-B2C8-D16B-A77A603D3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771379"/>
          </a:xfrm>
        </p:spPr>
        <p:txBody>
          <a:bodyPr>
            <a:normAutofit/>
          </a:bodyPr>
          <a:lstStyle/>
          <a:p>
            <a:r>
              <a:rPr lang="en-US" b="0">
                <a:latin typeface="Times New Roman"/>
                <a:ea typeface="+mj-lt"/>
                <a:cs typeface="Times New Roman"/>
              </a:rPr>
              <a:t>Future Scope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6FC8-4765-3F67-13A7-69A948D2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97422"/>
            <a:ext cx="11155680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/>
                <a:ea typeface="+mn-lt"/>
                <a:cs typeface="Times New Roman"/>
              </a:rPr>
              <a:t>Continuous Innovation and Adoption - </a:t>
            </a:r>
            <a:r>
              <a:rPr lang="en-US" dirty="0">
                <a:latin typeface="Times New Roman"/>
                <a:ea typeface="+mn-lt"/>
                <a:cs typeface="Times New Roman"/>
              </a:rPr>
              <a:t>Technologies will keep evolving, leading to smarter solutions and increased adoption across sectors.</a:t>
            </a:r>
          </a:p>
          <a:p>
            <a:r>
              <a:rPr lang="en-US" b="1" dirty="0">
                <a:latin typeface="Times New Roman"/>
                <a:ea typeface="+mn-lt"/>
                <a:cs typeface="Times New Roman"/>
              </a:rPr>
              <a:t>Integration of Multiple Emerging Technologies - </a:t>
            </a:r>
            <a:r>
              <a:rPr lang="en-US" dirty="0">
                <a:latin typeface="Times New Roman"/>
                <a:ea typeface="+mn-lt"/>
                <a:cs typeface="Times New Roman"/>
              </a:rPr>
              <a:t>Combining AI, IoT, blockchain, and AR/VR can create more powerful, integrated systems.</a:t>
            </a:r>
          </a:p>
          <a:p>
            <a:r>
              <a:rPr lang="en-US" b="1" dirty="0">
                <a:latin typeface="Times New Roman"/>
                <a:ea typeface="+mn-lt"/>
                <a:cs typeface="Times New Roman"/>
              </a:rPr>
              <a:t>More Sustainable and Intelligent Systems - </a:t>
            </a:r>
            <a:r>
              <a:rPr lang="en-US" dirty="0">
                <a:latin typeface="Times New Roman"/>
                <a:ea typeface="+mn-lt"/>
                <a:cs typeface="Times New Roman"/>
              </a:rPr>
              <a:t>Focus on eco-friendly solutions like renewable energy, smart cities, and sustainable manufacturing like G</a:t>
            </a:r>
            <a:r>
              <a:rPr lang="en-US" dirty="0">
                <a:latin typeface="Bierstadt"/>
                <a:ea typeface="+mn-lt"/>
                <a:cs typeface="Times New Roman"/>
              </a:rPr>
              <a:t>reen</a:t>
            </a:r>
            <a:r>
              <a:rPr lang="en-US" dirty="0">
                <a:ea typeface="+mn-lt"/>
                <a:cs typeface="+mn-lt"/>
              </a:rPr>
              <a:t> computing</a:t>
            </a:r>
            <a:r>
              <a:rPr lang="en-US" dirty="0">
                <a:latin typeface="Times New Roman"/>
                <a:ea typeface="+mn-lt"/>
                <a:cs typeface="Times New Roman"/>
              </a:rPr>
              <a:t>.</a:t>
            </a:r>
          </a:p>
          <a:p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BE22B7-947A-A3C5-6070-FF7FDE4CC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6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47DFA-C71A-55F8-330D-0511D5091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E8BDC-3F58-41CF-901C-5EBEB2BD9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>
            <a:normAutofit/>
          </a:bodyPr>
          <a:lstStyle/>
          <a:p>
            <a:r>
              <a:rPr lang="en-US" b="0">
                <a:latin typeface="Times New Roman"/>
                <a:ea typeface="+mj-lt"/>
                <a:cs typeface="Times New Roman"/>
              </a:rPr>
              <a:t>Conclusion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3" descr="A tree and a sphere on a circuit board&#10;&#10;AI-generated content may be incorrect.">
            <a:extLst>
              <a:ext uri="{FF2B5EF4-FFF2-40B4-BE49-F238E27FC236}">
                <a16:creationId xmlns:a16="http://schemas.microsoft.com/office/drawing/2014/main" id="{4212C56E-0F18-89E3-436F-608B840A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45" r="13737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D1D95-790D-198F-F7E9-DB5B96151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112" y="1851182"/>
            <a:ext cx="6210378" cy="4154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Times New Roman"/>
                <a:ea typeface="+mn-lt"/>
                <a:cs typeface="+mn-lt"/>
              </a:rPr>
              <a:t>“Technology is a useful servant but a dangerous master.”</a:t>
            </a:r>
            <a:br>
              <a:rPr lang="en-US" b="1">
                <a:latin typeface="Times New Roman"/>
                <a:ea typeface="+mn-lt"/>
                <a:cs typeface="+mn-lt"/>
              </a:rPr>
            </a:br>
            <a:r>
              <a:rPr lang="en-US" b="1">
                <a:latin typeface="Times New Roman"/>
                <a:ea typeface="+mn-lt"/>
                <a:cs typeface="+mn-lt"/>
              </a:rPr>
              <a:t> — </a:t>
            </a:r>
            <a:r>
              <a:rPr lang="en-US" i="1">
                <a:latin typeface="Times New Roman"/>
                <a:ea typeface="+mn-lt"/>
                <a:cs typeface="+mn-lt"/>
              </a:rPr>
              <a:t>Christian Lous Lange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r>
              <a:rPr lang="en-US">
                <a:latin typeface="Times New Roman"/>
                <a:ea typeface="+mn-lt"/>
                <a:cs typeface="Times New Roman"/>
              </a:rPr>
              <a:t>Emerging technologies are </a:t>
            </a:r>
            <a:r>
              <a:rPr lang="en-US" b="1">
                <a:latin typeface="Times New Roman"/>
                <a:ea typeface="+mn-lt"/>
                <a:cs typeface="Times New Roman"/>
              </a:rPr>
              <a:t>reshaping industries, economies, and daily life</a:t>
            </a:r>
            <a:r>
              <a:rPr lang="en-US">
                <a:latin typeface="Times New Roman"/>
                <a:ea typeface="+mn-lt"/>
                <a:cs typeface="Times New Roman"/>
              </a:rPr>
              <a:t> at an unprecedented pace.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ea typeface="+mn-lt"/>
                <a:cs typeface="Times New Roman"/>
              </a:rPr>
              <a:t>They provide </a:t>
            </a:r>
            <a:r>
              <a:rPr lang="en-US" b="1">
                <a:latin typeface="Times New Roman"/>
                <a:ea typeface="+mn-lt"/>
                <a:cs typeface="Times New Roman"/>
              </a:rPr>
              <a:t>immense potential</a:t>
            </a:r>
            <a:r>
              <a:rPr lang="en-US">
                <a:latin typeface="Times New Roman"/>
                <a:ea typeface="+mn-lt"/>
                <a:cs typeface="Times New Roman"/>
              </a:rPr>
              <a:t> to improve overall quality of life.</a:t>
            </a:r>
          </a:p>
          <a:p>
            <a:endParaRPr lang="en-US"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3817800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GestaltVTI</vt:lpstr>
      <vt:lpstr>Emerging Technologies</vt:lpstr>
      <vt:lpstr>Definition</vt:lpstr>
      <vt:lpstr>Artificial Intelligence (AI &amp; Generative AI)</vt:lpstr>
      <vt:lpstr>Internet of Things (IoT)</vt:lpstr>
      <vt:lpstr> Some Emerging Key Technologies</vt:lpstr>
      <vt:lpstr>Benefits</vt:lpstr>
      <vt:lpstr>Challenges</vt:lpstr>
      <vt:lpstr>Future Scope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160</cp:revision>
  <dcterms:created xsi:type="dcterms:W3CDTF">2025-10-05T12:25:06Z</dcterms:created>
  <dcterms:modified xsi:type="dcterms:W3CDTF">2025-10-07T18:30:49Z</dcterms:modified>
</cp:coreProperties>
</file>